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74" r:id="rId13"/>
    <p:sldId id="275" r:id="rId14"/>
    <p:sldId id="276" r:id="rId15"/>
    <p:sldId id="279" r:id="rId16"/>
    <p:sldId id="280" r:id="rId17"/>
    <p:sldId id="288" r:id="rId18"/>
    <p:sldId id="289" r:id="rId19"/>
    <p:sldId id="293" r:id="rId20"/>
    <p:sldId id="290" r:id="rId21"/>
    <p:sldId id="291" r:id="rId22"/>
    <p:sldId id="292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oppins" panose="00000500000000000000" pitchFamily="2" charset="0"/>
      <p:regular r:id="rId29"/>
      <p:bold r:id="rId30"/>
      <p:italic r:id="rId31"/>
      <p:boldItalic r:id="rId32"/>
    </p:embeddedFont>
    <p:embeddedFont>
      <p:font typeface="Poppins Medium" panose="00000600000000000000" pitchFamily="2" charset="0"/>
      <p:regular r:id="rId33"/>
      <p:bold r:id="rId34"/>
      <p:italic r:id="rId35"/>
      <p:boldItalic r:id="rId36"/>
    </p:embeddedFont>
    <p:embeddedFont>
      <p:font typeface="Quattrocento Sans" panose="020B0502050000020003" pitchFamily="34" charset="0"/>
      <p:regular r:id="rId37"/>
      <p:bold r:id="rId38"/>
      <p:italic r:id="rId39"/>
      <p:boldItalic r:id="rId40"/>
    </p:embeddedFon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756">
          <p15:clr>
            <a:srgbClr val="9AA0A6"/>
          </p15:clr>
        </p15:guide>
        <p15:guide id="4" orient="horz" pos="2172">
          <p15:clr>
            <a:srgbClr val="747775"/>
          </p15:clr>
        </p15:guide>
        <p15:guide id="5" orient="horz" pos="2352">
          <p15:clr>
            <a:srgbClr val="747775"/>
          </p15:clr>
        </p15:guide>
        <p15:guide id="6" orient="horz" pos="2589">
          <p15:clr>
            <a:srgbClr val="747775"/>
          </p15:clr>
        </p15:guide>
        <p15:guide id="7" orient="horz" pos="1166">
          <p15:clr>
            <a:srgbClr val="747775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9" roundtripDataSignature="AMtx7mj2FKp9B/peuylQ2SU8B8X6RJ0UZ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78"/>
      </p:cViewPr>
      <p:guideLst>
        <p:guide orient="horz" pos="1620"/>
        <p:guide pos="2880"/>
        <p:guide orient="horz" pos="1756"/>
        <p:guide orient="horz" pos="2172"/>
        <p:guide orient="horz" pos="2352"/>
        <p:guide orient="horz" pos="2589"/>
        <p:guide orient="horz" pos="116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59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128229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3" name="Google Shape;1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3ac237f79f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23ac237f79f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3ac237f79f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1" name="Google Shape;321;g23ac237f79f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3ac237f79f_0_2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26" name="Google Shape;426;g23ac237f79f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3ac237f79f_0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1" name="Google Shape;441;g23ac237f79f_0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3ac237f79f_0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g23ac237f79f_0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3ac237f79f_0_3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01" name="Google Shape;501;g23ac237f79f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3ac237f79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g23ac237f79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3ac237f79f_0_5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36" name="Google Shape;636;g23ac237f79f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3ac237f79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23ac237f79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3ac237f79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g23ac237f79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3ac237f79f_0_5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g23ac237f79f_0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3ac237f79f_0_5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66" name="Google Shape;666;g23ac237f79f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3ac237f79f_0_5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1" name="Google Shape;681;g23ac237f79f_0_5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ac237f79f_0_7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3" name="Google Shape;693;g23ac237f79f_0_7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antara implementasi dan laporan akhir ada pemanatauan/monitoring?</a:t>
            </a:r>
            <a:endParaRPr/>
          </a:p>
        </p:txBody>
      </p:sp>
      <p:sp>
        <p:nvSpPr>
          <p:cNvPr id="164" name="Google Shape;16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19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3ac237f79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4" name="Google Shape;224;g23ac237f79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3ac237f79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3ac237f79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3ac237f79f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6" name="Google Shape;276;g23ac237f79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3ac237f79f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3ac237f79f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Slide">
  <p:cSld name="5_Title Slide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7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>
              <a:alpha val="23137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70" name="Google Shape;70;p4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1" name="Google Shape;7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2" name="Google Shape;82;p4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3" name="Google Shape;83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5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9" name="Google Shape;89;p5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0" name="Google Shape;90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93" name="Google Shape;93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97" name="Google Shape;97;p5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5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2" name="Google Shape;102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5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6" name="Google Shape;106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" name="Google Shape;13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100"/>
            </a:lvl9pPr>
          </a:lstStyle>
          <a:p>
            <a:endParaRPr/>
          </a:p>
        </p:txBody>
      </p:sp>
      <p:sp>
        <p:nvSpPr>
          <p:cNvPr id="14" name="Google Shape;14;p3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_Title Slide">
  <p:cSld name="4_Title Slide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2c5c549d1a_0_1440"/>
          <p:cNvSpPr txBox="1"/>
          <p:nvPr/>
        </p:nvSpPr>
        <p:spPr>
          <a:xfrm flipH="1">
            <a:off x="8582371" y="128364"/>
            <a:ext cx="494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g22c5c549d1a_0_1440"/>
          <p:cNvGrpSpPr/>
          <p:nvPr/>
        </p:nvGrpSpPr>
        <p:grpSpPr>
          <a:xfrm>
            <a:off x="7553343" y="4847786"/>
            <a:ext cx="1364716" cy="192375"/>
            <a:chOff x="361913" y="6408848"/>
            <a:chExt cx="1819622" cy="256500"/>
          </a:xfrm>
        </p:grpSpPr>
        <p:sp>
          <p:nvSpPr>
            <p:cNvPr id="112" name="Google Shape;112;g22c5c549d1a_0_1440"/>
            <p:cNvSpPr/>
            <p:nvPr/>
          </p:nvSpPr>
          <p:spPr>
            <a:xfrm>
              <a:off x="361913" y="6479934"/>
              <a:ext cx="121482" cy="119439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rgbClr val="F2F2F2">
                <a:alpha val="6901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13" name="Google Shape;113;g22c5c549d1a_0_1440"/>
            <p:cNvSpPr txBox="1"/>
            <p:nvPr/>
          </p:nvSpPr>
          <p:spPr>
            <a:xfrm>
              <a:off x="435535" y="6408848"/>
              <a:ext cx="17460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2F2F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2018 All Rights Reserved</a:t>
              </a:r>
              <a:endParaRPr sz="800" b="0" i="0" u="none" strike="noStrike" cap="non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14" name="Google Shape;114;g22c5c549d1a_0_1440"/>
          <p:cNvGrpSpPr/>
          <p:nvPr/>
        </p:nvGrpSpPr>
        <p:grpSpPr>
          <a:xfrm>
            <a:off x="288457" y="4867487"/>
            <a:ext cx="583974" cy="135000"/>
            <a:chOff x="5001272" y="6417413"/>
            <a:chExt cx="778632" cy="180000"/>
          </a:xfrm>
        </p:grpSpPr>
        <p:grpSp>
          <p:nvGrpSpPr>
            <p:cNvPr id="115" name="Google Shape;115;g22c5c549d1a_0_1440"/>
            <p:cNvGrpSpPr/>
            <p:nvPr/>
          </p:nvGrpSpPr>
          <p:grpSpPr>
            <a:xfrm>
              <a:off x="5001272" y="6417413"/>
              <a:ext cx="180000" cy="180000"/>
              <a:chOff x="5001272" y="6417413"/>
              <a:chExt cx="180000" cy="180000"/>
            </a:xfrm>
          </p:grpSpPr>
          <p:sp>
            <p:nvSpPr>
              <p:cNvPr id="116" name="Google Shape;116;g22c5c549d1a_0_1440"/>
              <p:cNvSpPr/>
              <p:nvPr/>
            </p:nvSpPr>
            <p:spPr>
              <a:xfrm>
                <a:off x="5001272" y="6417413"/>
                <a:ext cx="180000" cy="180000"/>
              </a:xfrm>
              <a:prstGeom prst="ellipse">
                <a:avLst/>
              </a:prstGeom>
              <a:solidFill>
                <a:srgbClr val="F2F2F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17" name="Google Shape;117;g22c5c549d1a_0_1440"/>
              <p:cNvSpPr/>
              <p:nvPr/>
            </p:nvSpPr>
            <p:spPr>
              <a:xfrm>
                <a:off x="5068436" y="6464983"/>
                <a:ext cx="45719" cy="84906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53" extrusionOk="0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5700" tIns="12850" rIns="25700" bIns="1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18" name="Google Shape;118;g22c5c549d1a_0_1440"/>
            <p:cNvGrpSpPr/>
            <p:nvPr/>
          </p:nvGrpSpPr>
          <p:grpSpPr>
            <a:xfrm>
              <a:off x="5300588" y="6417413"/>
              <a:ext cx="180000" cy="180000"/>
              <a:chOff x="5300588" y="6417413"/>
              <a:chExt cx="180000" cy="180000"/>
            </a:xfrm>
          </p:grpSpPr>
          <p:sp>
            <p:nvSpPr>
              <p:cNvPr id="119" name="Google Shape;119;g22c5c549d1a_0_1440"/>
              <p:cNvSpPr/>
              <p:nvPr/>
            </p:nvSpPr>
            <p:spPr>
              <a:xfrm>
                <a:off x="5300588" y="6417413"/>
                <a:ext cx="180000" cy="180000"/>
              </a:xfrm>
              <a:prstGeom prst="ellipse">
                <a:avLst/>
              </a:prstGeom>
              <a:solidFill>
                <a:srgbClr val="F2F2F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0" name="Google Shape;120;g22c5c549d1a_0_1440"/>
              <p:cNvSpPr/>
              <p:nvPr/>
            </p:nvSpPr>
            <p:spPr>
              <a:xfrm>
                <a:off x="5351229" y="6475781"/>
                <a:ext cx="78765" cy="6331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74" extrusionOk="0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5700" tIns="12850" rIns="25700" bIns="1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121" name="Google Shape;121;g22c5c549d1a_0_1440"/>
            <p:cNvGrpSpPr/>
            <p:nvPr/>
          </p:nvGrpSpPr>
          <p:grpSpPr>
            <a:xfrm>
              <a:off x="5599904" y="6417413"/>
              <a:ext cx="180000" cy="180000"/>
              <a:chOff x="5599904" y="6417413"/>
              <a:chExt cx="180000" cy="180000"/>
            </a:xfrm>
          </p:grpSpPr>
          <p:sp>
            <p:nvSpPr>
              <p:cNvPr id="122" name="Google Shape;122;g22c5c549d1a_0_1440"/>
              <p:cNvSpPr/>
              <p:nvPr/>
            </p:nvSpPr>
            <p:spPr>
              <a:xfrm>
                <a:off x="5599904" y="6417413"/>
                <a:ext cx="180000" cy="180000"/>
              </a:xfrm>
              <a:prstGeom prst="ellipse">
                <a:avLst/>
              </a:prstGeom>
              <a:solidFill>
                <a:srgbClr val="F2F2F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123" name="Google Shape;123;g22c5c549d1a_0_1440"/>
              <p:cNvSpPr/>
              <p:nvPr/>
            </p:nvSpPr>
            <p:spPr>
              <a:xfrm>
                <a:off x="5653536" y="6470297"/>
                <a:ext cx="72783" cy="7428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35" extrusionOk="0">
                    <a:moveTo>
                      <a:pt x="345" y="213"/>
                    </a:moveTo>
                    <a:lnTo>
                      <a:pt x="345" y="213"/>
                    </a:lnTo>
                    <a:cubicBezTo>
                      <a:pt x="345" y="284"/>
                      <a:pt x="284" y="346"/>
                      <a:pt x="213" y="346"/>
                    </a:cubicBezTo>
                    <a:cubicBezTo>
                      <a:pt x="142" y="346"/>
                      <a:pt x="79" y="284"/>
                      <a:pt x="79" y="213"/>
                    </a:cubicBezTo>
                    <a:cubicBezTo>
                      <a:pt x="79" y="203"/>
                      <a:pt x="88" y="203"/>
                      <a:pt x="88" y="195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363"/>
                      <a:pt x="0" y="363"/>
                      <a:pt x="0" y="363"/>
                    </a:cubicBezTo>
                    <a:cubicBezTo>
                      <a:pt x="0" y="399"/>
                      <a:pt x="26" y="434"/>
                      <a:pt x="62" y="434"/>
                    </a:cubicBezTo>
                    <a:cubicBezTo>
                      <a:pt x="363" y="434"/>
                      <a:pt x="363" y="434"/>
                      <a:pt x="363" y="434"/>
                    </a:cubicBezTo>
                    <a:cubicBezTo>
                      <a:pt x="398" y="434"/>
                      <a:pt x="425" y="399"/>
                      <a:pt x="425" y="363"/>
                    </a:cubicBezTo>
                    <a:cubicBezTo>
                      <a:pt x="425" y="195"/>
                      <a:pt x="425" y="195"/>
                      <a:pt x="425" y="195"/>
                    </a:cubicBezTo>
                    <a:cubicBezTo>
                      <a:pt x="337" y="195"/>
                      <a:pt x="337" y="195"/>
                      <a:pt x="337" y="195"/>
                    </a:cubicBezTo>
                    <a:cubicBezTo>
                      <a:pt x="337" y="203"/>
                      <a:pt x="345" y="203"/>
                      <a:pt x="345" y="213"/>
                    </a:cubicBezTo>
                    <a:close/>
                    <a:moveTo>
                      <a:pt x="363" y="0"/>
                    </a:moveTo>
                    <a:lnTo>
                      <a:pt x="363" y="0"/>
                    </a:lnTo>
                    <a:cubicBezTo>
                      <a:pt x="62" y="0"/>
                      <a:pt x="62" y="0"/>
                      <a:pt x="62" y="0"/>
                    </a:cubicBezTo>
                    <a:cubicBezTo>
                      <a:pt x="26" y="0"/>
                      <a:pt x="0" y="36"/>
                      <a:pt x="0" y="71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106" y="142"/>
                      <a:pt x="106" y="142"/>
                      <a:pt x="106" y="142"/>
                    </a:cubicBezTo>
                    <a:cubicBezTo>
                      <a:pt x="132" y="106"/>
                      <a:pt x="168" y="89"/>
                      <a:pt x="213" y="89"/>
                    </a:cubicBezTo>
                    <a:cubicBezTo>
                      <a:pt x="257" y="89"/>
                      <a:pt x="292" y="106"/>
                      <a:pt x="319" y="142"/>
                    </a:cubicBezTo>
                    <a:cubicBezTo>
                      <a:pt x="425" y="142"/>
                      <a:pt x="425" y="142"/>
                      <a:pt x="425" y="142"/>
                    </a:cubicBezTo>
                    <a:cubicBezTo>
                      <a:pt x="425" y="71"/>
                      <a:pt x="425" y="71"/>
                      <a:pt x="425" y="71"/>
                    </a:cubicBezTo>
                    <a:cubicBezTo>
                      <a:pt x="425" y="36"/>
                      <a:pt x="398" y="0"/>
                      <a:pt x="363" y="0"/>
                    </a:cubicBezTo>
                    <a:close/>
                    <a:moveTo>
                      <a:pt x="390" y="89"/>
                    </a:moveTo>
                    <a:lnTo>
                      <a:pt x="390" y="89"/>
                    </a:lnTo>
                    <a:cubicBezTo>
                      <a:pt x="390" y="89"/>
                      <a:pt x="390" y="97"/>
                      <a:pt x="381" y="97"/>
                    </a:cubicBezTo>
                    <a:cubicBezTo>
                      <a:pt x="345" y="97"/>
                      <a:pt x="345" y="97"/>
                      <a:pt x="345" y="97"/>
                    </a:cubicBezTo>
                    <a:cubicBezTo>
                      <a:pt x="337" y="97"/>
                      <a:pt x="328" y="89"/>
                      <a:pt x="328" y="89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8" y="44"/>
                      <a:pt x="337" y="36"/>
                      <a:pt x="345" y="36"/>
                    </a:cubicBezTo>
                    <a:cubicBezTo>
                      <a:pt x="381" y="36"/>
                      <a:pt x="381" y="36"/>
                      <a:pt x="381" y="36"/>
                    </a:cubicBezTo>
                    <a:cubicBezTo>
                      <a:pt x="390" y="36"/>
                      <a:pt x="390" y="44"/>
                      <a:pt x="390" y="53"/>
                    </a:cubicBezTo>
                    <a:lnTo>
                      <a:pt x="390" y="89"/>
                    </a:lnTo>
                    <a:close/>
                    <a:moveTo>
                      <a:pt x="292" y="213"/>
                    </a:moveTo>
                    <a:lnTo>
                      <a:pt x="292" y="213"/>
                    </a:lnTo>
                    <a:cubicBezTo>
                      <a:pt x="292" y="168"/>
                      <a:pt x="257" y="133"/>
                      <a:pt x="213" y="133"/>
                    </a:cubicBezTo>
                    <a:cubicBezTo>
                      <a:pt x="168" y="133"/>
                      <a:pt x="132" y="168"/>
                      <a:pt x="132" y="213"/>
                    </a:cubicBezTo>
                    <a:cubicBezTo>
                      <a:pt x="132" y="257"/>
                      <a:pt x="168" y="293"/>
                      <a:pt x="213" y="293"/>
                    </a:cubicBezTo>
                    <a:cubicBezTo>
                      <a:pt x="257" y="293"/>
                      <a:pt x="292" y="257"/>
                      <a:pt x="292" y="2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5700" tIns="12850" rIns="25700" bIns="1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124" name="Google Shape;124;g22c5c549d1a_0_1440"/>
          <p:cNvGrpSpPr/>
          <p:nvPr/>
        </p:nvGrpSpPr>
        <p:grpSpPr>
          <a:xfrm rot="5400000">
            <a:off x="8756414" y="488915"/>
            <a:ext cx="146070" cy="53220"/>
            <a:chOff x="384609" y="288810"/>
            <a:chExt cx="283247" cy="103200"/>
          </a:xfrm>
        </p:grpSpPr>
        <p:sp>
          <p:nvSpPr>
            <p:cNvPr id="125" name="Google Shape;125;g22c5c549d1a_0_1440"/>
            <p:cNvSpPr/>
            <p:nvPr/>
          </p:nvSpPr>
          <p:spPr>
            <a:xfrm>
              <a:off x="384609" y="288810"/>
              <a:ext cx="103200" cy="10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6" name="Google Shape;126;g22c5c549d1a_0_1440"/>
            <p:cNvSpPr/>
            <p:nvPr/>
          </p:nvSpPr>
          <p:spPr>
            <a:xfrm>
              <a:off x="564656" y="288810"/>
              <a:ext cx="103200" cy="10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127" name="Google Shape;127;g22c5c549d1a_0_1440"/>
          <p:cNvGrpSpPr/>
          <p:nvPr/>
        </p:nvGrpSpPr>
        <p:grpSpPr>
          <a:xfrm>
            <a:off x="213236" y="225319"/>
            <a:ext cx="351657" cy="333475"/>
            <a:chOff x="1636700" y="2361281"/>
            <a:chExt cx="2251323" cy="2134922"/>
          </a:xfrm>
        </p:grpSpPr>
        <p:sp>
          <p:nvSpPr>
            <p:cNvPr id="128" name="Google Shape;128;g22c5c549d1a_0_1440"/>
            <p:cNvSpPr/>
            <p:nvPr/>
          </p:nvSpPr>
          <p:spPr>
            <a:xfrm>
              <a:off x="1932306" y="3264905"/>
              <a:ext cx="328200" cy="328200"/>
            </a:xfrm>
            <a:prstGeom prst="ellipse">
              <a:avLst/>
            </a:prstGeom>
            <a:solidFill>
              <a:srgbClr val="F2F2F2">
                <a:alpha val="2901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29" name="Google Shape;129;g22c5c549d1a_0_1440"/>
            <p:cNvSpPr/>
            <p:nvPr/>
          </p:nvSpPr>
          <p:spPr>
            <a:xfrm>
              <a:off x="2380311" y="2361281"/>
              <a:ext cx="1507712" cy="2134922"/>
            </a:xfrm>
            <a:custGeom>
              <a:avLst/>
              <a:gdLst/>
              <a:ahLst/>
              <a:cxnLst/>
              <a:rect l="l" t="t" r="r" b="b"/>
              <a:pathLst>
                <a:path w="419100" h="593446" extrusionOk="0">
                  <a:moveTo>
                    <a:pt x="212065" y="0"/>
                  </a:moveTo>
                  <a:cubicBezTo>
                    <a:pt x="275209" y="0"/>
                    <a:pt x="325501" y="16764"/>
                    <a:pt x="362941" y="50292"/>
                  </a:cubicBezTo>
                  <a:cubicBezTo>
                    <a:pt x="400380" y="83820"/>
                    <a:pt x="419100" y="131039"/>
                    <a:pt x="419100" y="191948"/>
                  </a:cubicBezTo>
                  <a:lnTo>
                    <a:pt x="419100" y="197815"/>
                  </a:lnTo>
                  <a:lnTo>
                    <a:pt x="309296" y="197815"/>
                  </a:lnTo>
                  <a:lnTo>
                    <a:pt x="309296" y="192786"/>
                  </a:lnTo>
                  <a:cubicBezTo>
                    <a:pt x="309296" y="163170"/>
                    <a:pt x="300774" y="139700"/>
                    <a:pt x="283731" y="122377"/>
                  </a:cubicBezTo>
                  <a:cubicBezTo>
                    <a:pt x="266687" y="105054"/>
                    <a:pt x="242519" y="96393"/>
                    <a:pt x="211227" y="96393"/>
                  </a:cubicBezTo>
                  <a:cubicBezTo>
                    <a:pt x="176022" y="96393"/>
                    <a:pt x="150457" y="107290"/>
                    <a:pt x="134531" y="129083"/>
                  </a:cubicBezTo>
                  <a:cubicBezTo>
                    <a:pt x="118605" y="150876"/>
                    <a:pt x="110643" y="186639"/>
                    <a:pt x="110643" y="236372"/>
                  </a:cubicBezTo>
                  <a:lnTo>
                    <a:pt x="110643" y="361264"/>
                  </a:lnTo>
                  <a:cubicBezTo>
                    <a:pt x="110643" y="408203"/>
                    <a:pt x="118885" y="442290"/>
                    <a:pt x="135369" y="463525"/>
                  </a:cubicBezTo>
                  <a:cubicBezTo>
                    <a:pt x="151854" y="484759"/>
                    <a:pt x="177699" y="495376"/>
                    <a:pt x="212903" y="495376"/>
                  </a:cubicBezTo>
                  <a:cubicBezTo>
                    <a:pt x="244196" y="495376"/>
                    <a:pt x="268085" y="486994"/>
                    <a:pt x="284569" y="470230"/>
                  </a:cubicBezTo>
                  <a:cubicBezTo>
                    <a:pt x="301054" y="453466"/>
                    <a:pt x="309296" y="430555"/>
                    <a:pt x="309296" y="401498"/>
                  </a:cubicBezTo>
                  <a:lnTo>
                    <a:pt x="309296" y="394792"/>
                  </a:lnTo>
                  <a:lnTo>
                    <a:pt x="417424" y="394792"/>
                  </a:lnTo>
                  <a:lnTo>
                    <a:pt x="417424" y="400660"/>
                  </a:lnTo>
                  <a:cubicBezTo>
                    <a:pt x="417424" y="462687"/>
                    <a:pt x="398983" y="510324"/>
                    <a:pt x="362103" y="543573"/>
                  </a:cubicBezTo>
                  <a:cubicBezTo>
                    <a:pt x="325222" y="576821"/>
                    <a:pt x="274650" y="593446"/>
                    <a:pt x="210388" y="593446"/>
                  </a:cubicBezTo>
                  <a:cubicBezTo>
                    <a:pt x="70130" y="593446"/>
                    <a:pt x="0" y="516611"/>
                    <a:pt x="0" y="362941"/>
                  </a:cubicBezTo>
                  <a:lnTo>
                    <a:pt x="0" y="230505"/>
                  </a:lnTo>
                  <a:cubicBezTo>
                    <a:pt x="0" y="76835"/>
                    <a:pt x="70688" y="0"/>
                    <a:pt x="212065" y="0"/>
                  </a:cubicBezTo>
                  <a:close/>
                </a:path>
              </a:pathLst>
            </a:custGeom>
            <a:solidFill>
              <a:srgbClr val="F2F2F2">
                <a:alpha val="2901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0" name="Google Shape;130;g22c5c549d1a_0_1440"/>
            <p:cNvSpPr/>
            <p:nvPr/>
          </p:nvSpPr>
          <p:spPr>
            <a:xfrm>
              <a:off x="1636700" y="3330594"/>
              <a:ext cx="196800" cy="196800"/>
            </a:xfrm>
            <a:prstGeom prst="ellipse">
              <a:avLst/>
            </a:prstGeom>
            <a:solidFill>
              <a:srgbClr val="F2F2F2">
                <a:alpha val="29019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8_Title Slide">
  <p:cSld name="18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1"/>
          <p:cNvSpPr txBox="1"/>
          <p:nvPr/>
        </p:nvSpPr>
        <p:spPr>
          <a:xfrm flipH="1">
            <a:off x="8582371" y="128364"/>
            <a:ext cx="4941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41"/>
          <p:cNvGrpSpPr/>
          <p:nvPr/>
        </p:nvGrpSpPr>
        <p:grpSpPr>
          <a:xfrm>
            <a:off x="7553343" y="4847786"/>
            <a:ext cx="1364716" cy="192375"/>
            <a:chOff x="361913" y="6408848"/>
            <a:chExt cx="1819622" cy="256500"/>
          </a:xfrm>
        </p:grpSpPr>
        <p:sp>
          <p:nvSpPr>
            <p:cNvPr id="20" name="Google Shape;20;p41"/>
            <p:cNvSpPr/>
            <p:nvPr/>
          </p:nvSpPr>
          <p:spPr>
            <a:xfrm>
              <a:off x="361913" y="6479934"/>
              <a:ext cx="121482" cy="119439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27" y="54"/>
                  </a:moveTo>
                  <a:cubicBezTo>
                    <a:pt x="12" y="54"/>
                    <a:pt x="0" y="42"/>
                    <a:pt x="0" y="27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2" y="0"/>
                    <a:pt x="55" y="12"/>
                    <a:pt x="55" y="27"/>
                  </a:cubicBezTo>
                  <a:cubicBezTo>
                    <a:pt x="55" y="42"/>
                    <a:pt x="42" y="54"/>
                    <a:pt x="27" y="54"/>
                  </a:cubicBezTo>
                  <a:close/>
                  <a:moveTo>
                    <a:pt x="4" y="27"/>
                  </a:moveTo>
                  <a:cubicBezTo>
                    <a:pt x="4" y="40"/>
                    <a:pt x="15" y="50"/>
                    <a:pt x="27" y="50"/>
                  </a:cubicBezTo>
                  <a:cubicBezTo>
                    <a:pt x="40" y="50"/>
                    <a:pt x="50" y="40"/>
                    <a:pt x="50" y="27"/>
                  </a:cubicBezTo>
                  <a:cubicBezTo>
                    <a:pt x="50" y="14"/>
                    <a:pt x="40" y="4"/>
                    <a:pt x="27" y="4"/>
                  </a:cubicBezTo>
                  <a:cubicBezTo>
                    <a:pt x="15" y="4"/>
                    <a:pt x="4" y="14"/>
                    <a:pt x="4" y="27"/>
                  </a:cubicBezTo>
                  <a:close/>
                  <a:moveTo>
                    <a:pt x="41" y="37"/>
                  </a:moveTo>
                  <a:cubicBezTo>
                    <a:pt x="41" y="42"/>
                    <a:pt x="33" y="44"/>
                    <a:pt x="28" y="44"/>
                  </a:cubicBezTo>
                  <a:cubicBezTo>
                    <a:pt x="18" y="44"/>
                    <a:pt x="11" y="37"/>
                    <a:pt x="11" y="27"/>
                  </a:cubicBezTo>
                  <a:cubicBezTo>
                    <a:pt x="11" y="17"/>
                    <a:pt x="18" y="10"/>
                    <a:pt x="28" y="10"/>
                  </a:cubicBezTo>
                  <a:cubicBezTo>
                    <a:pt x="31" y="10"/>
                    <a:pt x="40" y="11"/>
                    <a:pt x="40" y="17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40" y="21"/>
                    <a:pt x="40" y="21"/>
                    <a:pt x="40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1" y="15"/>
                    <a:pt x="16" y="20"/>
                    <a:pt x="16" y="27"/>
                  </a:cubicBezTo>
                  <a:cubicBezTo>
                    <a:pt x="16" y="34"/>
                    <a:pt x="21" y="39"/>
                    <a:pt x="28" y="39"/>
                  </a:cubicBezTo>
                  <a:cubicBezTo>
                    <a:pt x="31" y="39"/>
                    <a:pt x="35" y="38"/>
                    <a:pt x="35" y="36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3"/>
                    <a:pt x="36" y="33"/>
                    <a:pt x="36" y="33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1" y="33"/>
                    <a:pt x="41" y="33"/>
                    <a:pt x="41" y="33"/>
                  </a:cubicBezTo>
                  <a:lnTo>
                    <a:pt x="41" y="37"/>
                  </a:lnTo>
                  <a:close/>
                </a:path>
              </a:pathLst>
            </a:custGeom>
            <a:solidFill>
              <a:srgbClr val="F2F2F2">
                <a:alpha val="6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BFBFB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21" name="Google Shape;21;p41"/>
            <p:cNvSpPr txBox="1"/>
            <p:nvPr/>
          </p:nvSpPr>
          <p:spPr>
            <a:xfrm>
              <a:off x="435535" y="6408848"/>
              <a:ext cx="1746000" cy="25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lang="en" sz="800" b="0" i="0" u="none" strike="noStrike" cap="none">
                  <a:solidFill>
                    <a:srgbClr val="F2F2F2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2018 All Rights Reserved</a:t>
              </a:r>
              <a:endParaRPr sz="800" b="0" i="0" u="none" strike="noStrike" cap="none">
                <a:solidFill>
                  <a:srgbClr val="F2F2F2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22" name="Google Shape;22;p41"/>
          <p:cNvGrpSpPr/>
          <p:nvPr/>
        </p:nvGrpSpPr>
        <p:grpSpPr>
          <a:xfrm>
            <a:off x="288457" y="4867487"/>
            <a:ext cx="583974" cy="135000"/>
            <a:chOff x="5001272" y="6417413"/>
            <a:chExt cx="778632" cy="180000"/>
          </a:xfrm>
        </p:grpSpPr>
        <p:grpSp>
          <p:nvGrpSpPr>
            <p:cNvPr id="23" name="Google Shape;23;p41"/>
            <p:cNvGrpSpPr/>
            <p:nvPr/>
          </p:nvGrpSpPr>
          <p:grpSpPr>
            <a:xfrm>
              <a:off x="5001272" y="6417413"/>
              <a:ext cx="180000" cy="180000"/>
              <a:chOff x="5001272" y="6417413"/>
              <a:chExt cx="180000" cy="180000"/>
            </a:xfrm>
          </p:grpSpPr>
          <p:sp>
            <p:nvSpPr>
              <p:cNvPr id="24" name="Google Shape;24;p41"/>
              <p:cNvSpPr/>
              <p:nvPr/>
            </p:nvSpPr>
            <p:spPr>
              <a:xfrm>
                <a:off x="5001272" y="6417413"/>
                <a:ext cx="180000" cy="180000"/>
              </a:xfrm>
              <a:prstGeom prst="ellipse">
                <a:avLst/>
              </a:prstGeom>
              <a:solidFill>
                <a:srgbClr val="F2F2F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5" name="Google Shape;25;p41"/>
              <p:cNvSpPr/>
              <p:nvPr/>
            </p:nvSpPr>
            <p:spPr>
              <a:xfrm>
                <a:off x="5068436" y="6464983"/>
                <a:ext cx="45719" cy="84906"/>
              </a:xfrm>
              <a:custGeom>
                <a:avLst/>
                <a:gdLst/>
                <a:ahLst/>
                <a:cxnLst/>
                <a:rect l="l" t="t" r="r" b="b"/>
                <a:pathLst>
                  <a:path w="249" h="453" extrusionOk="0">
                    <a:moveTo>
                      <a:pt x="248" y="80"/>
                    </a:moveTo>
                    <a:lnTo>
                      <a:pt x="248" y="80"/>
                    </a:lnTo>
                    <a:cubicBezTo>
                      <a:pt x="177" y="80"/>
                      <a:pt x="177" y="80"/>
                      <a:pt x="177" y="80"/>
                    </a:cubicBezTo>
                    <a:cubicBezTo>
                      <a:pt x="169" y="80"/>
                      <a:pt x="160" y="89"/>
                      <a:pt x="160" y="107"/>
                    </a:cubicBezTo>
                    <a:cubicBezTo>
                      <a:pt x="160" y="160"/>
                      <a:pt x="160" y="160"/>
                      <a:pt x="160" y="160"/>
                    </a:cubicBezTo>
                    <a:cubicBezTo>
                      <a:pt x="248" y="160"/>
                      <a:pt x="248" y="160"/>
                      <a:pt x="248" y="160"/>
                    </a:cubicBezTo>
                    <a:cubicBezTo>
                      <a:pt x="248" y="231"/>
                      <a:pt x="248" y="231"/>
                      <a:pt x="248" y="231"/>
                    </a:cubicBezTo>
                    <a:cubicBezTo>
                      <a:pt x="160" y="231"/>
                      <a:pt x="160" y="231"/>
                      <a:pt x="160" y="231"/>
                    </a:cubicBezTo>
                    <a:cubicBezTo>
                      <a:pt x="160" y="452"/>
                      <a:pt x="160" y="452"/>
                      <a:pt x="160" y="452"/>
                    </a:cubicBezTo>
                    <a:cubicBezTo>
                      <a:pt x="79" y="452"/>
                      <a:pt x="79" y="452"/>
                      <a:pt x="79" y="452"/>
                    </a:cubicBezTo>
                    <a:cubicBezTo>
                      <a:pt x="79" y="231"/>
                      <a:pt x="79" y="231"/>
                      <a:pt x="79" y="231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79" y="160"/>
                      <a:pt x="79" y="160"/>
                      <a:pt x="79" y="160"/>
                    </a:cubicBezTo>
                    <a:cubicBezTo>
                      <a:pt x="79" y="116"/>
                      <a:pt x="79" y="116"/>
                      <a:pt x="79" y="116"/>
                    </a:cubicBezTo>
                    <a:cubicBezTo>
                      <a:pt x="79" y="54"/>
                      <a:pt x="115" y="0"/>
                      <a:pt x="177" y="0"/>
                    </a:cubicBezTo>
                    <a:cubicBezTo>
                      <a:pt x="248" y="0"/>
                      <a:pt x="248" y="0"/>
                      <a:pt x="248" y="0"/>
                    </a:cubicBezTo>
                    <a:lnTo>
                      <a:pt x="248" y="8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5700" tIns="12850" rIns="25700" bIns="1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6" name="Google Shape;26;p41"/>
            <p:cNvGrpSpPr/>
            <p:nvPr/>
          </p:nvGrpSpPr>
          <p:grpSpPr>
            <a:xfrm>
              <a:off x="5300588" y="6417413"/>
              <a:ext cx="180000" cy="180000"/>
              <a:chOff x="5300588" y="6417413"/>
              <a:chExt cx="180000" cy="180000"/>
            </a:xfrm>
          </p:grpSpPr>
          <p:sp>
            <p:nvSpPr>
              <p:cNvPr id="27" name="Google Shape;27;p41"/>
              <p:cNvSpPr/>
              <p:nvPr/>
            </p:nvSpPr>
            <p:spPr>
              <a:xfrm>
                <a:off x="5300588" y="6417413"/>
                <a:ext cx="180000" cy="180000"/>
              </a:xfrm>
              <a:prstGeom prst="ellipse">
                <a:avLst/>
              </a:prstGeom>
              <a:solidFill>
                <a:srgbClr val="F2F2F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28" name="Google Shape;28;p41"/>
              <p:cNvSpPr/>
              <p:nvPr/>
            </p:nvSpPr>
            <p:spPr>
              <a:xfrm>
                <a:off x="5351229" y="6475781"/>
                <a:ext cx="78765" cy="63311"/>
              </a:xfrm>
              <a:custGeom>
                <a:avLst/>
                <a:gdLst/>
                <a:ahLst/>
                <a:cxnLst/>
                <a:rect l="l" t="t" r="r" b="b"/>
                <a:pathLst>
                  <a:path w="462" h="374" extrusionOk="0">
                    <a:moveTo>
                      <a:pt x="461" y="45"/>
                    </a:moveTo>
                    <a:lnTo>
                      <a:pt x="461" y="45"/>
                    </a:lnTo>
                    <a:cubicBezTo>
                      <a:pt x="443" y="54"/>
                      <a:pt x="425" y="63"/>
                      <a:pt x="408" y="63"/>
                    </a:cubicBezTo>
                    <a:cubicBezTo>
                      <a:pt x="425" y="54"/>
                      <a:pt x="443" y="36"/>
                      <a:pt x="443" y="10"/>
                    </a:cubicBezTo>
                    <a:cubicBezTo>
                      <a:pt x="425" y="19"/>
                      <a:pt x="408" y="27"/>
                      <a:pt x="389" y="36"/>
                    </a:cubicBezTo>
                    <a:cubicBezTo>
                      <a:pt x="372" y="19"/>
                      <a:pt x="345" y="0"/>
                      <a:pt x="319" y="0"/>
                    </a:cubicBezTo>
                    <a:cubicBezTo>
                      <a:pt x="265" y="0"/>
                      <a:pt x="221" y="45"/>
                      <a:pt x="221" y="98"/>
                    </a:cubicBezTo>
                    <a:cubicBezTo>
                      <a:pt x="221" y="107"/>
                      <a:pt x="221" y="116"/>
                      <a:pt x="230" y="116"/>
                    </a:cubicBezTo>
                    <a:cubicBezTo>
                      <a:pt x="151" y="116"/>
                      <a:pt x="79" y="81"/>
                      <a:pt x="35" y="19"/>
                    </a:cubicBezTo>
                    <a:cubicBezTo>
                      <a:pt x="26" y="36"/>
                      <a:pt x="17" y="54"/>
                      <a:pt x="17" y="72"/>
                    </a:cubicBezTo>
                    <a:cubicBezTo>
                      <a:pt x="17" y="98"/>
                      <a:pt x="35" y="134"/>
                      <a:pt x="61" y="151"/>
                    </a:cubicBezTo>
                    <a:cubicBezTo>
                      <a:pt x="44" y="143"/>
                      <a:pt x="35" y="143"/>
                      <a:pt x="17" y="134"/>
                    </a:cubicBezTo>
                    <a:cubicBezTo>
                      <a:pt x="17" y="178"/>
                      <a:pt x="53" y="222"/>
                      <a:pt x="98" y="231"/>
                    </a:cubicBezTo>
                    <a:cubicBezTo>
                      <a:pt x="89" y="231"/>
                      <a:pt x="79" y="231"/>
                      <a:pt x="70" y="231"/>
                    </a:cubicBezTo>
                    <a:cubicBezTo>
                      <a:pt x="61" y="231"/>
                      <a:pt x="61" y="231"/>
                      <a:pt x="53" y="231"/>
                    </a:cubicBezTo>
                    <a:cubicBezTo>
                      <a:pt x="61" y="266"/>
                      <a:pt x="98" y="294"/>
                      <a:pt x="142" y="294"/>
                    </a:cubicBezTo>
                    <a:cubicBezTo>
                      <a:pt x="106" y="319"/>
                      <a:pt x="70" y="338"/>
                      <a:pt x="26" y="338"/>
                    </a:cubicBezTo>
                    <a:cubicBezTo>
                      <a:pt x="17" y="338"/>
                      <a:pt x="8" y="338"/>
                      <a:pt x="0" y="338"/>
                    </a:cubicBezTo>
                    <a:cubicBezTo>
                      <a:pt x="44" y="364"/>
                      <a:pt x="89" y="373"/>
                      <a:pt x="142" y="373"/>
                    </a:cubicBezTo>
                    <a:cubicBezTo>
                      <a:pt x="319" y="373"/>
                      <a:pt x="408" y="231"/>
                      <a:pt x="408" y="107"/>
                    </a:cubicBezTo>
                    <a:lnTo>
                      <a:pt x="408" y="98"/>
                    </a:lnTo>
                    <a:cubicBezTo>
                      <a:pt x="434" y="81"/>
                      <a:pt x="443" y="72"/>
                      <a:pt x="461" y="45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5700" tIns="12850" rIns="25700" bIns="1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29" name="Google Shape;29;p41"/>
            <p:cNvGrpSpPr/>
            <p:nvPr/>
          </p:nvGrpSpPr>
          <p:grpSpPr>
            <a:xfrm>
              <a:off x="5599904" y="6417413"/>
              <a:ext cx="180000" cy="180000"/>
              <a:chOff x="5599904" y="6417413"/>
              <a:chExt cx="180000" cy="180000"/>
            </a:xfrm>
          </p:grpSpPr>
          <p:sp>
            <p:nvSpPr>
              <p:cNvPr id="30" name="Google Shape;30;p41"/>
              <p:cNvSpPr/>
              <p:nvPr/>
            </p:nvSpPr>
            <p:spPr>
              <a:xfrm>
                <a:off x="5599904" y="6417413"/>
                <a:ext cx="180000" cy="180000"/>
              </a:xfrm>
              <a:prstGeom prst="ellipse">
                <a:avLst/>
              </a:prstGeom>
              <a:solidFill>
                <a:srgbClr val="F2F2F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31" name="Google Shape;31;p41"/>
              <p:cNvSpPr/>
              <p:nvPr/>
            </p:nvSpPr>
            <p:spPr>
              <a:xfrm>
                <a:off x="5653536" y="6470297"/>
                <a:ext cx="72783" cy="74280"/>
              </a:xfrm>
              <a:custGeom>
                <a:avLst/>
                <a:gdLst/>
                <a:ahLst/>
                <a:cxnLst/>
                <a:rect l="l" t="t" r="r" b="b"/>
                <a:pathLst>
                  <a:path w="426" h="435" extrusionOk="0">
                    <a:moveTo>
                      <a:pt x="345" y="213"/>
                    </a:moveTo>
                    <a:lnTo>
                      <a:pt x="345" y="213"/>
                    </a:lnTo>
                    <a:cubicBezTo>
                      <a:pt x="345" y="284"/>
                      <a:pt x="284" y="346"/>
                      <a:pt x="213" y="346"/>
                    </a:cubicBezTo>
                    <a:cubicBezTo>
                      <a:pt x="142" y="346"/>
                      <a:pt x="79" y="284"/>
                      <a:pt x="79" y="213"/>
                    </a:cubicBezTo>
                    <a:cubicBezTo>
                      <a:pt x="79" y="203"/>
                      <a:pt x="88" y="203"/>
                      <a:pt x="88" y="195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0" y="363"/>
                      <a:pt x="0" y="363"/>
                      <a:pt x="0" y="363"/>
                    </a:cubicBezTo>
                    <a:cubicBezTo>
                      <a:pt x="0" y="399"/>
                      <a:pt x="26" y="434"/>
                      <a:pt x="62" y="434"/>
                    </a:cubicBezTo>
                    <a:cubicBezTo>
                      <a:pt x="363" y="434"/>
                      <a:pt x="363" y="434"/>
                      <a:pt x="363" y="434"/>
                    </a:cubicBezTo>
                    <a:cubicBezTo>
                      <a:pt x="398" y="434"/>
                      <a:pt x="425" y="399"/>
                      <a:pt x="425" y="363"/>
                    </a:cubicBezTo>
                    <a:cubicBezTo>
                      <a:pt x="425" y="195"/>
                      <a:pt x="425" y="195"/>
                      <a:pt x="425" y="195"/>
                    </a:cubicBezTo>
                    <a:cubicBezTo>
                      <a:pt x="337" y="195"/>
                      <a:pt x="337" y="195"/>
                      <a:pt x="337" y="195"/>
                    </a:cubicBezTo>
                    <a:cubicBezTo>
                      <a:pt x="337" y="203"/>
                      <a:pt x="345" y="203"/>
                      <a:pt x="345" y="213"/>
                    </a:cubicBezTo>
                    <a:close/>
                    <a:moveTo>
                      <a:pt x="363" y="0"/>
                    </a:moveTo>
                    <a:lnTo>
                      <a:pt x="363" y="0"/>
                    </a:lnTo>
                    <a:cubicBezTo>
                      <a:pt x="62" y="0"/>
                      <a:pt x="62" y="0"/>
                      <a:pt x="62" y="0"/>
                    </a:cubicBezTo>
                    <a:cubicBezTo>
                      <a:pt x="26" y="0"/>
                      <a:pt x="0" y="36"/>
                      <a:pt x="0" y="71"/>
                    </a:cubicBezTo>
                    <a:cubicBezTo>
                      <a:pt x="0" y="142"/>
                      <a:pt x="0" y="142"/>
                      <a:pt x="0" y="142"/>
                    </a:cubicBezTo>
                    <a:cubicBezTo>
                      <a:pt x="106" y="142"/>
                      <a:pt x="106" y="142"/>
                      <a:pt x="106" y="142"/>
                    </a:cubicBezTo>
                    <a:cubicBezTo>
                      <a:pt x="132" y="106"/>
                      <a:pt x="168" y="89"/>
                      <a:pt x="213" y="89"/>
                    </a:cubicBezTo>
                    <a:cubicBezTo>
                      <a:pt x="257" y="89"/>
                      <a:pt x="292" y="106"/>
                      <a:pt x="319" y="142"/>
                    </a:cubicBezTo>
                    <a:cubicBezTo>
                      <a:pt x="425" y="142"/>
                      <a:pt x="425" y="142"/>
                      <a:pt x="425" y="142"/>
                    </a:cubicBezTo>
                    <a:cubicBezTo>
                      <a:pt x="425" y="71"/>
                      <a:pt x="425" y="71"/>
                      <a:pt x="425" y="71"/>
                    </a:cubicBezTo>
                    <a:cubicBezTo>
                      <a:pt x="425" y="36"/>
                      <a:pt x="398" y="0"/>
                      <a:pt x="363" y="0"/>
                    </a:cubicBezTo>
                    <a:close/>
                    <a:moveTo>
                      <a:pt x="390" y="89"/>
                    </a:moveTo>
                    <a:lnTo>
                      <a:pt x="390" y="89"/>
                    </a:lnTo>
                    <a:cubicBezTo>
                      <a:pt x="390" y="89"/>
                      <a:pt x="390" y="97"/>
                      <a:pt x="381" y="97"/>
                    </a:cubicBezTo>
                    <a:cubicBezTo>
                      <a:pt x="345" y="97"/>
                      <a:pt x="345" y="97"/>
                      <a:pt x="345" y="97"/>
                    </a:cubicBezTo>
                    <a:cubicBezTo>
                      <a:pt x="337" y="97"/>
                      <a:pt x="328" y="89"/>
                      <a:pt x="328" y="89"/>
                    </a:cubicBezTo>
                    <a:cubicBezTo>
                      <a:pt x="328" y="53"/>
                      <a:pt x="328" y="53"/>
                      <a:pt x="328" y="53"/>
                    </a:cubicBezTo>
                    <a:cubicBezTo>
                      <a:pt x="328" y="44"/>
                      <a:pt x="337" y="36"/>
                      <a:pt x="345" y="36"/>
                    </a:cubicBezTo>
                    <a:cubicBezTo>
                      <a:pt x="381" y="36"/>
                      <a:pt x="381" y="36"/>
                      <a:pt x="381" y="36"/>
                    </a:cubicBezTo>
                    <a:cubicBezTo>
                      <a:pt x="390" y="36"/>
                      <a:pt x="390" y="44"/>
                      <a:pt x="390" y="53"/>
                    </a:cubicBezTo>
                    <a:lnTo>
                      <a:pt x="390" y="89"/>
                    </a:lnTo>
                    <a:close/>
                    <a:moveTo>
                      <a:pt x="292" y="213"/>
                    </a:moveTo>
                    <a:lnTo>
                      <a:pt x="292" y="213"/>
                    </a:lnTo>
                    <a:cubicBezTo>
                      <a:pt x="292" y="168"/>
                      <a:pt x="257" y="133"/>
                      <a:pt x="213" y="133"/>
                    </a:cubicBezTo>
                    <a:cubicBezTo>
                      <a:pt x="168" y="133"/>
                      <a:pt x="132" y="168"/>
                      <a:pt x="132" y="213"/>
                    </a:cubicBezTo>
                    <a:cubicBezTo>
                      <a:pt x="132" y="257"/>
                      <a:pt x="168" y="293"/>
                      <a:pt x="213" y="293"/>
                    </a:cubicBezTo>
                    <a:cubicBezTo>
                      <a:pt x="257" y="293"/>
                      <a:pt x="292" y="257"/>
                      <a:pt x="292" y="2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25700" tIns="12850" rIns="25700" bIns="128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grpSp>
        <p:nvGrpSpPr>
          <p:cNvPr id="32" name="Google Shape;32;p41"/>
          <p:cNvGrpSpPr/>
          <p:nvPr/>
        </p:nvGrpSpPr>
        <p:grpSpPr>
          <a:xfrm rot="5400000">
            <a:off x="8756413" y="488916"/>
            <a:ext cx="146070" cy="53220"/>
            <a:chOff x="384609" y="288810"/>
            <a:chExt cx="283247" cy="103200"/>
          </a:xfrm>
        </p:grpSpPr>
        <p:sp>
          <p:nvSpPr>
            <p:cNvPr id="33" name="Google Shape;33;p41"/>
            <p:cNvSpPr/>
            <p:nvPr/>
          </p:nvSpPr>
          <p:spPr>
            <a:xfrm>
              <a:off x="384609" y="288810"/>
              <a:ext cx="103200" cy="10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4" name="Google Shape;34;p41"/>
            <p:cNvSpPr/>
            <p:nvPr/>
          </p:nvSpPr>
          <p:spPr>
            <a:xfrm>
              <a:off x="564656" y="288810"/>
              <a:ext cx="103200" cy="1032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grpSp>
        <p:nvGrpSpPr>
          <p:cNvPr id="35" name="Google Shape;35;p41"/>
          <p:cNvGrpSpPr/>
          <p:nvPr/>
        </p:nvGrpSpPr>
        <p:grpSpPr>
          <a:xfrm>
            <a:off x="213236" y="225319"/>
            <a:ext cx="351657" cy="333475"/>
            <a:chOff x="1636700" y="2361281"/>
            <a:chExt cx="2251323" cy="2134922"/>
          </a:xfrm>
        </p:grpSpPr>
        <p:sp>
          <p:nvSpPr>
            <p:cNvPr id="36" name="Google Shape;36;p41"/>
            <p:cNvSpPr/>
            <p:nvPr/>
          </p:nvSpPr>
          <p:spPr>
            <a:xfrm>
              <a:off x="1932306" y="3264905"/>
              <a:ext cx="328200" cy="328200"/>
            </a:xfrm>
            <a:prstGeom prst="ellipse">
              <a:avLst/>
            </a:pr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7" name="Google Shape;37;p41"/>
            <p:cNvSpPr/>
            <p:nvPr/>
          </p:nvSpPr>
          <p:spPr>
            <a:xfrm>
              <a:off x="2380311" y="2361281"/>
              <a:ext cx="1507712" cy="2134922"/>
            </a:xfrm>
            <a:custGeom>
              <a:avLst/>
              <a:gdLst/>
              <a:ahLst/>
              <a:cxnLst/>
              <a:rect l="l" t="t" r="r" b="b"/>
              <a:pathLst>
                <a:path w="419100" h="593446" extrusionOk="0">
                  <a:moveTo>
                    <a:pt x="212065" y="0"/>
                  </a:moveTo>
                  <a:cubicBezTo>
                    <a:pt x="275209" y="0"/>
                    <a:pt x="325501" y="16764"/>
                    <a:pt x="362941" y="50292"/>
                  </a:cubicBezTo>
                  <a:cubicBezTo>
                    <a:pt x="400380" y="83820"/>
                    <a:pt x="419100" y="131039"/>
                    <a:pt x="419100" y="191948"/>
                  </a:cubicBezTo>
                  <a:lnTo>
                    <a:pt x="419100" y="197815"/>
                  </a:lnTo>
                  <a:lnTo>
                    <a:pt x="309296" y="197815"/>
                  </a:lnTo>
                  <a:lnTo>
                    <a:pt x="309296" y="192786"/>
                  </a:lnTo>
                  <a:cubicBezTo>
                    <a:pt x="309296" y="163170"/>
                    <a:pt x="300774" y="139700"/>
                    <a:pt x="283731" y="122377"/>
                  </a:cubicBezTo>
                  <a:cubicBezTo>
                    <a:pt x="266687" y="105054"/>
                    <a:pt x="242519" y="96393"/>
                    <a:pt x="211227" y="96393"/>
                  </a:cubicBezTo>
                  <a:cubicBezTo>
                    <a:pt x="176022" y="96393"/>
                    <a:pt x="150457" y="107290"/>
                    <a:pt x="134531" y="129083"/>
                  </a:cubicBezTo>
                  <a:cubicBezTo>
                    <a:pt x="118605" y="150876"/>
                    <a:pt x="110643" y="186639"/>
                    <a:pt x="110643" y="236372"/>
                  </a:cubicBezTo>
                  <a:lnTo>
                    <a:pt x="110643" y="361264"/>
                  </a:lnTo>
                  <a:cubicBezTo>
                    <a:pt x="110643" y="408203"/>
                    <a:pt x="118885" y="442290"/>
                    <a:pt x="135369" y="463525"/>
                  </a:cubicBezTo>
                  <a:cubicBezTo>
                    <a:pt x="151854" y="484759"/>
                    <a:pt x="177699" y="495376"/>
                    <a:pt x="212903" y="495376"/>
                  </a:cubicBezTo>
                  <a:cubicBezTo>
                    <a:pt x="244196" y="495376"/>
                    <a:pt x="268085" y="486994"/>
                    <a:pt x="284569" y="470230"/>
                  </a:cubicBezTo>
                  <a:cubicBezTo>
                    <a:pt x="301054" y="453466"/>
                    <a:pt x="309296" y="430555"/>
                    <a:pt x="309296" y="401498"/>
                  </a:cubicBezTo>
                  <a:lnTo>
                    <a:pt x="309296" y="394792"/>
                  </a:lnTo>
                  <a:lnTo>
                    <a:pt x="417424" y="394792"/>
                  </a:lnTo>
                  <a:lnTo>
                    <a:pt x="417424" y="400660"/>
                  </a:lnTo>
                  <a:cubicBezTo>
                    <a:pt x="417424" y="462687"/>
                    <a:pt x="398983" y="510324"/>
                    <a:pt x="362103" y="543573"/>
                  </a:cubicBezTo>
                  <a:cubicBezTo>
                    <a:pt x="325222" y="576821"/>
                    <a:pt x="274650" y="593446"/>
                    <a:pt x="210388" y="593446"/>
                  </a:cubicBezTo>
                  <a:cubicBezTo>
                    <a:pt x="70130" y="593446"/>
                    <a:pt x="0" y="516611"/>
                    <a:pt x="0" y="362941"/>
                  </a:cubicBezTo>
                  <a:lnTo>
                    <a:pt x="0" y="230505"/>
                  </a:lnTo>
                  <a:cubicBezTo>
                    <a:pt x="0" y="76835"/>
                    <a:pt x="70688" y="0"/>
                    <a:pt x="212065" y="0"/>
                  </a:cubicBezTo>
                  <a:close/>
                </a:path>
              </a:pathLst>
            </a:cu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38" name="Google Shape;38;p41"/>
            <p:cNvSpPr/>
            <p:nvPr/>
          </p:nvSpPr>
          <p:spPr>
            <a:xfrm>
              <a:off x="1636700" y="3330594"/>
              <a:ext cx="196800" cy="196800"/>
            </a:xfrm>
            <a:prstGeom prst="ellipse">
              <a:avLst/>
            </a:prstGeom>
            <a:solidFill>
              <a:srgbClr val="F2F2F2">
                <a:alpha val="28627"/>
              </a:srgb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sp>
        <p:nvSpPr>
          <p:cNvPr id="39" name="Google Shape;39;p41"/>
          <p:cNvSpPr txBox="1"/>
          <p:nvPr/>
        </p:nvSpPr>
        <p:spPr>
          <a:xfrm>
            <a:off x="-438506" y="354330"/>
            <a:ext cx="10021200" cy="46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900"/>
              <a:buFont typeface="Arial"/>
              <a:buNone/>
            </a:pPr>
            <a:r>
              <a:rPr lang="en" sz="14900" b="1" i="0" u="none" strike="noStrike" cap="none">
                <a:solidFill>
                  <a:srgbClr val="00A3AE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0"/>
          <p:cNvGrpSpPr/>
          <p:nvPr/>
        </p:nvGrpSpPr>
        <p:grpSpPr>
          <a:xfrm>
            <a:off x="1" y="4813475"/>
            <a:ext cx="9143999" cy="330026"/>
            <a:chOff x="0" y="0"/>
            <a:chExt cx="24383997" cy="880070"/>
          </a:xfrm>
        </p:grpSpPr>
        <p:sp>
          <p:nvSpPr>
            <p:cNvPr id="42" name="Google Shape;42;p40"/>
            <p:cNvSpPr/>
            <p:nvPr/>
          </p:nvSpPr>
          <p:spPr>
            <a:xfrm>
              <a:off x="0" y="0"/>
              <a:ext cx="24383997" cy="880070"/>
            </a:xfrm>
            <a:custGeom>
              <a:avLst/>
              <a:gdLst/>
              <a:ahLst/>
              <a:cxnLst/>
              <a:rect l="l" t="t" r="r" b="b"/>
              <a:pathLst>
                <a:path w="4816592" h="173841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173841"/>
                  </a:lnTo>
                  <a:lnTo>
                    <a:pt x="0" y="173841"/>
                  </a:lnTo>
                  <a:close/>
                </a:path>
              </a:pathLst>
            </a:custGeom>
            <a:solidFill>
              <a:srgbClr val="173A64"/>
            </a:solidFill>
            <a:ln>
              <a:noFill/>
            </a:ln>
          </p:spPr>
        </p:sp>
        <p:pic>
          <p:nvPicPr>
            <p:cNvPr id="43" name="Google Shape;43;p40"/>
            <p:cNvPicPr preferRelativeResize="0"/>
            <p:nvPr/>
          </p:nvPicPr>
          <p:blipFill rotWithShape="1">
            <a:blip r:embed="rId2">
              <a:alphaModFix/>
            </a:blip>
            <a:srcRect r="70337"/>
            <a:stretch/>
          </p:blipFill>
          <p:spPr>
            <a:xfrm>
              <a:off x="16849382" y="132008"/>
              <a:ext cx="620541" cy="6160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" name="Google Shape;44;p40"/>
            <p:cNvSpPr txBox="1"/>
            <p:nvPr/>
          </p:nvSpPr>
          <p:spPr>
            <a:xfrm>
              <a:off x="16592600" y="303072"/>
              <a:ext cx="64197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40036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r>
                <a:rPr lang="en" sz="600" b="0" i="0" u="none" strike="noStrike" cap="non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Kementerian Pendidikan, Kebudayaan, Riset, dan Teknologi</a:t>
              </a:r>
              <a:endPara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" name="Google Shape;4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3767" y="255190"/>
            <a:ext cx="766579" cy="402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40"/>
          <p:cNvPicPr preferRelativeResize="0"/>
          <p:nvPr/>
        </p:nvPicPr>
        <p:blipFill rotWithShape="1">
          <a:blip r:embed="rId4">
            <a:alphaModFix/>
          </a:blip>
          <a:srcRect r="85347"/>
          <a:stretch/>
        </p:blipFill>
        <p:spPr>
          <a:xfrm>
            <a:off x="181837" y="208183"/>
            <a:ext cx="462219" cy="451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8_Title Slide">
  <p:cSld name="58_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43"/>
          <p:cNvSpPr>
            <a:spLocks noGrp="1"/>
          </p:cNvSpPr>
          <p:nvPr>
            <p:ph type="pic" idx="2"/>
          </p:nvPr>
        </p:nvSpPr>
        <p:spPr>
          <a:xfrm>
            <a:off x="3947627" y="1947377"/>
            <a:ext cx="1248900" cy="1248900"/>
          </a:xfrm>
          <a:prstGeom prst="rect">
            <a:avLst/>
          </a:prstGeom>
          <a:solidFill>
            <a:srgbClr val="F2F2F2">
              <a:alpha val="24313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5_Title Slide">
  <p:cSld name="55_Title Slide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>
            <a:spLocks noGrp="1"/>
          </p:cNvSpPr>
          <p:nvPr>
            <p:ph type="pic" idx="2"/>
          </p:nvPr>
        </p:nvSpPr>
        <p:spPr>
          <a:xfrm>
            <a:off x="6192441" y="910459"/>
            <a:ext cx="2327400" cy="3322500"/>
          </a:xfrm>
          <a:prstGeom prst="roundRect">
            <a:avLst>
              <a:gd name="adj" fmla="val 3625"/>
            </a:avLst>
          </a:prstGeom>
          <a:solidFill>
            <a:srgbClr val="F2F2F2">
              <a:alpha val="24313"/>
            </a:srgbClr>
          </a:solidFill>
          <a:ln>
            <a:noFill/>
          </a:ln>
          <a:effectLst>
            <a:outerShdw blurRad="381000" dist="63500" algn="l" rotWithShape="0">
              <a:srgbClr val="BFBFBF">
                <a:alpha val="40000"/>
              </a:srgbClr>
            </a:outerShdw>
          </a:effectLst>
        </p:spPr>
      </p:sp>
      <p:sp>
        <p:nvSpPr>
          <p:cNvPr id="51" name="Google Shape;51;p38"/>
          <p:cNvSpPr>
            <a:spLocks noGrp="1"/>
          </p:cNvSpPr>
          <p:nvPr>
            <p:ph type="pic" idx="3"/>
          </p:nvPr>
        </p:nvSpPr>
        <p:spPr>
          <a:xfrm>
            <a:off x="5634040" y="676893"/>
            <a:ext cx="2654700" cy="3789600"/>
          </a:xfrm>
          <a:prstGeom prst="roundRect">
            <a:avLst>
              <a:gd name="adj" fmla="val 3538"/>
            </a:avLst>
          </a:prstGeom>
          <a:solidFill>
            <a:srgbClr val="F2F2F2">
              <a:alpha val="24313"/>
            </a:srgbClr>
          </a:solidFill>
          <a:ln>
            <a:noFill/>
          </a:ln>
          <a:effectLst>
            <a:outerShdw blurRad="381000" dist="63500" algn="l" rotWithShape="0">
              <a:srgbClr val="BFBFBF">
                <a:alpha val="40000"/>
              </a:srgbClr>
            </a:outerShdw>
          </a:effectLst>
        </p:spPr>
      </p:sp>
      <p:sp>
        <p:nvSpPr>
          <p:cNvPr id="52" name="Google Shape;52;p38"/>
          <p:cNvSpPr>
            <a:spLocks noGrp="1"/>
          </p:cNvSpPr>
          <p:nvPr>
            <p:ph type="pic" idx="4"/>
          </p:nvPr>
        </p:nvSpPr>
        <p:spPr>
          <a:xfrm>
            <a:off x="4851331" y="389383"/>
            <a:ext cx="3057600" cy="4364700"/>
          </a:xfrm>
          <a:prstGeom prst="roundRect">
            <a:avLst>
              <a:gd name="adj" fmla="val 3062"/>
            </a:avLst>
          </a:prstGeom>
          <a:solidFill>
            <a:srgbClr val="F2F2F2">
              <a:alpha val="24313"/>
            </a:srgbClr>
          </a:solidFill>
          <a:ln>
            <a:noFill/>
          </a:ln>
          <a:effectLst>
            <a:outerShdw blurRad="381000" dist="63500" algn="l" rotWithShape="0">
              <a:srgbClr val="BFBFBF">
                <a:alpha val="40000"/>
              </a:srgbClr>
            </a:outerShdw>
          </a:effectLst>
        </p:spPr>
      </p:sp>
      <p:sp>
        <p:nvSpPr>
          <p:cNvPr id="53" name="Google Shape;53;p38"/>
          <p:cNvSpPr>
            <a:spLocks noGrp="1"/>
          </p:cNvSpPr>
          <p:nvPr>
            <p:ph type="pic" idx="5"/>
          </p:nvPr>
        </p:nvSpPr>
        <p:spPr>
          <a:xfrm>
            <a:off x="0" y="0"/>
            <a:ext cx="5155500" cy="5143500"/>
          </a:xfrm>
          <a:prstGeom prst="rect">
            <a:avLst/>
          </a:prstGeom>
          <a:solidFill>
            <a:srgbClr val="F2F2F2">
              <a:alpha val="24313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75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Slide 1">
  <p:cSld name="5_Title Slide_1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2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>
              <a:alpha val="23137"/>
            </a:srgbClr>
          </a:soli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4"/>
          <p:cNvSpPr txBox="1">
            <a:spLocks noGrp="1"/>
          </p:cNvSpPr>
          <p:nvPr>
            <p:ph type="title"/>
          </p:nvPr>
        </p:nvSpPr>
        <p:spPr>
          <a:xfrm>
            <a:off x="182880" y="274638"/>
            <a:ext cx="8736300" cy="5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1306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44"/>
          <p:cNvSpPr txBox="1">
            <a:spLocks noGrp="1"/>
          </p:cNvSpPr>
          <p:nvPr>
            <p:ph type="sldNum" idx="12"/>
          </p:nvPr>
        </p:nvSpPr>
        <p:spPr>
          <a:xfrm>
            <a:off x="8499866" y="4851234"/>
            <a:ext cx="594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" name="Google Shape;59;p44"/>
          <p:cNvSpPr txBox="1">
            <a:spLocks noGrp="1"/>
          </p:cNvSpPr>
          <p:nvPr>
            <p:ph type="body" idx="1"/>
          </p:nvPr>
        </p:nvSpPr>
        <p:spPr>
          <a:xfrm>
            <a:off x="182879" y="4851400"/>
            <a:ext cx="27033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700"/>
              <a:buFont typeface="Arial"/>
              <a:buNone/>
              <a:defRPr sz="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 cover">
  <p:cSld name="Back cov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45"/>
          <p:cNvPicPr preferRelativeResize="0"/>
          <p:nvPr/>
        </p:nvPicPr>
        <p:blipFill rotWithShape="1">
          <a:blip r:embed="rId2">
            <a:alphaModFix/>
          </a:blip>
          <a:srcRect t="5758" b="6048"/>
          <a:stretch/>
        </p:blipFill>
        <p:spPr>
          <a:xfrm>
            <a:off x="5506200" y="0"/>
            <a:ext cx="3637798" cy="481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5"/>
          <p:cNvSpPr/>
          <p:nvPr/>
        </p:nvSpPr>
        <p:spPr>
          <a:xfrm>
            <a:off x="1" y="4813474"/>
            <a:ext cx="9139483" cy="329863"/>
          </a:xfrm>
          <a:custGeom>
            <a:avLst/>
            <a:gdLst/>
            <a:ahLst/>
            <a:cxnLst/>
            <a:rect l="l" t="t" r="r" b="b"/>
            <a:pathLst>
              <a:path w="4816592" h="173841" extrusionOk="0">
                <a:moveTo>
                  <a:pt x="0" y="0"/>
                </a:moveTo>
                <a:lnTo>
                  <a:pt x="4816592" y="0"/>
                </a:lnTo>
                <a:lnTo>
                  <a:pt x="4816592" y="173841"/>
                </a:lnTo>
                <a:lnTo>
                  <a:pt x="0" y="173841"/>
                </a:lnTo>
                <a:close/>
              </a:path>
            </a:pathLst>
          </a:custGeom>
          <a:solidFill>
            <a:srgbClr val="173A64"/>
          </a:solidFill>
          <a:ln>
            <a:noFill/>
          </a:ln>
        </p:spPr>
      </p:sp>
      <p:pic>
        <p:nvPicPr>
          <p:cNvPr id="63" name="Google Shape;63;p45"/>
          <p:cNvPicPr preferRelativeResize="0"/>
          <p:nvPr/>
        </p:nvPicPr>
        <p:blipFill rotWithShape="1">
          <a:blip r:embed="rId3">
            <a:alphaModFix/>
          </a:blip>
          <a:srcRect r="70337"/>
          <a:stretch/>
        </p:blipFill>
        <p:spPr>
          <a:xfrm>
            <a:off x="479577" y="441775"/>
            <a:ext cx="494275" cy="4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0675" y="485987"/>
            <a:ext cx="766724" cy="4022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45"/>
          <p:cNvCxnSpPr/>
          <p:nvPr/>
        </p:nvCxnSpPr>
        <p:spPr>
          <a:xfrm>
            <a:off x="2521198" y="2741517"/>
            <a:ext cx="463800" cy="0"/>
          </a:xfrm>
          <a:prstGeom prst="straightConnector1">
            <a:avLst/>
          </a:prstGeom>
          <a:noFill/>
          <a:ln w="76200" cap="flat" cmpd="sng">
            <a:solidFill>
              <a:srgbClr val="FAA61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45"/>
          <p:cNvSpPr txBox="1">
            <a:spLocks noGrp="1"/>
          </p:cNvSpPr>
          <p:nvPr>
            <p:ph type="title"/>
          </p:nvPr>
        </p:nvSpPr>
        <p:spPr>
          <a:xfrm>
            <a:off x="0" y="2205060"/>
            <a:ext cx="55062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4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45"/>
          <p:cNvSpPr txBox="1"/>
          <p:nvPr/>
        </p:nvSpPr>
        <p:spPr>
          <a:xfrm>
            <a:off x="-5385" y="2875699"/>
            <a:ext cx="55062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Click to edit Master title style</a:t>
            </a:r>
            <a:endParaRPr sz="1100" b="0" i="0" u="none" strike="noStrike" cap="non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jp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youtube.com/@km5_sdn177cipedes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5.png"/><Relationship Id="rId10" Type="http://schemas.openxmlformats.org/officeDocument/2006/relationships/image" Target="../media/image42.jpeg"/><Relationship Id="rId4" Type="http://schemas.openxmlformats.org/officeDocument/2006/relationships/image" Target="../media/image10.png"/><Relationship Id="rId9" Type="http://schemas.openxmlformats.org/officeDocument/2006/relationships/image" Target="../media/image4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8.png"/><Relationship Id="rId5" Type="http://schemas.openxmlformats.org/officeDocument/2006/relationships/image" Target="../media/image7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"/>
          <p:cNvPicPr preferRelativeResize="0"/>
          <p:nvPr/>
        </p:nvPicPr>
        <p:blipFill rotWithShape="1">
          <a:blip r:embed="rId3">
            <a:alphaModFix/>
          </a:blip>
          <a:srcRect b="25003"/>
          <a:stretch/>
        </p:blipFill>
        <p:spPr>
          <a:xfrm>
            <a:off x="0" y="0"/>
            <a:ext cx="9144003" cy="51435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Google Shape;136;p1"/>
          <p:cNvGrpSpPr/>
          <p:nvPr/>
        </p:nvGrpSpPr>
        <p:grpSpPr>
          <a:xfrm>
            <a:off x="4497720" y="4371823"/>
            <a:ext cx="148669" cy="55800"/>
            <a:chOff x="11079519" y="5858593"/>
            <a:chExt cx="198226" cy="74400"/>
          </a:xfrm>
        </p:grpSpPr>
        <p:sp>
          <p:nvSpPr>
            <p:cNvPr id="137" name="Google Shape;137;p1"/>
            <p:cNvSpPr/>
            <p:nvPr/>
          </p:nvSpPr>
          <p:spPr>
            <a:xfrm>
              <a:off x="11203345" y="5858593"/>
              <a:ext cx="74400" cy="7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11079519" y="5858593"/>
              <a:ext cx="74400" cy="7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</p:grpSp>
      <p:pic>
        <p:nvPicPr>
          <p:cNvPr id="139" name="Google Shape;139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9806" y="133219"/>
            <a:ext cx="507731" cy="507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91560" y="133219"/>
            <a:ext cx="559898" cy="2982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89793" y="146247"/>
            <a:ext cx="645919" cy="27219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"/>
          <p:cNvSpPr txBox="1"/>
          <p:nvPr/>
        </p:nvSpPr>
        <p:spPr>
          <a:xfrm>
            <a:off x="674663" y="974363"/>
            <a:ext cx="7908900" cy="19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3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Rangkaian Program Kerja</a:t>
            </a:r>
            <a:endParaRPr sz="3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3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SDN 177 Cipedes</a:t>
            </a:r>
            <a:endParaRPr sz="3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3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Kota Bandung</a:t>
            </a:r>
            <a:endParaRPr sz="3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3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Provinsi Jawa Barat</a:t>
            </a:r>
            <a:endParaRPr sz="3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3" name="Google Shape;143;p1"/>
          <p:cNvSpPr txBox="1"/>
          <p:nvPr/>
        </p:nvSpPr>
        <p:spPr>
          <a:xfrm>
            <a:off x="674663" y="3004188"/>
            <a:ext cx="7908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3000" b="1">
                <a:solidFill>
                  <a:srgbClr val="FBB831"/>
                </a:solidFill>
                <a:latin typeface="Poppins"/>
                <a:ea typeface="Poppins"/>
                <a:cs typeface="Poppins"/>
                <a:sym typeface="Poppins"/>
              </a:rPr>
              <a:t>Kampus Mengajar Angkatan 5</a:t>
            </a:r>
            <a:endParaRPr sz="3000" b="1">
              <a:solidFill>
                <a:srgbClr val="FBB83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4" name="Google Shape;144;p1"/>
          <p:cNvSpPr txBox="1"/>
          <p:nvPr/>
        </p:nvSpPr>
        <p:spPr>
          <a:xfrm>
            <a:off x="674663" y="4142438"/>
            <a:ext cx="7908900" cy="3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20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17 Juni 2023</a:t>
            </a:r>
            <a:endParaRPr sz="20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23ac237f79f_0_1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g23ac237f79f_0_108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310" name="Google Shape;310;g23ac237f79f_0_108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1" name="Google Shape;311;g23ac237f79f_0_108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g23ac237f79f_0_1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g23ac237f79f_0_108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g23ac237f79f_0_108"/>
          <p:cNvSpPr txBox="1"/>
          <p:nvPr/>
        </p:nvSpPr>
        <p:spPr>
          <a:xfrm>
            <a:off x="4609313" y="1805539"/>
            <a:ext cx="3465300" cy="13234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lvl="0" algn="just"/>
            <a:r>
              <a:rPr lang="en-US" sz="1100" dirty="0">
                <a:latin typeface="Poppins" charset="0"/>
                <a:cs typeface="Poppins" charset="0"/>
              </a:rPr>
              <a:t>Program </a:t>
            </a:r>
            <a:r>
              <a:rPr lang="en-US" sz="1100" dirty="0" err="1">
                <a:latin typeface="Poppins" charset="0"/>
                <a:cs typeface="Poppins" charset="0"/>
              </a:rPr>
              <a:t>ini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mengajak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para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untuk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mampu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membaca</a:t>
            </a:r>
            <a:r>
              <a:rPr lang="en-US" sz="1100" dirty="0">
                <a:latin typeface="Poppins" charset="0"/>
                <a:cs typeface="Poppins" charset="0"/>
              </a:rPr>
              <a:t> paling </a:t>
            </a:r>
            <a:r>
              <a:rPr lang="en-US" sz="1100" dirty="0" err="1">
                <a:latin typeface="Poppins" charset="0"/>
                <a:cs typeface="Poppins" charset="0"/>
              </a:rPr>
              <a:t>sedikit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satu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buku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dalam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satu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pekan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r>
              <a:rPr lang="en-US" sz="1100" dirty="0" err="1">
                <a:latin typeface="Poppins" charset="0"/>
                <a:cs typeface="Poppins" charset="0"/>
              </a:rPr>
              <a:t>Kegiatan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dilaksanakan</a:t>
            </a:r>
            <a:r>
              <a:rPr lang="en-US" sz="1100" dirty="0">
                <a:latin typeface="Poppins" charset="0"/>
                <a:cs typeface="Poppins" charset="0"/>
              </a:rPr>
              <a:t> di </a:t>
            </a:r>
            <a:r>
              <a:rPr lang="en-US" sz="1100" dirty="0" err="1">
                <a:latin typeface="Poppins" charset="0"/>
                <a:cs typeface="Poppins" charset="0"/>
              </a:rPr>
              <a:t>pojok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baca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masing-masing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r>
              <a:rPr lang="en-US" sz="1100" dirty="0" err="1">
                <a:latin typeface="Poppins" charset="0"/>
                <a:cs typeface="Poppins" charset="0"/>
              </a:rPr>
              <a:t>Setelah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membaca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diarahkan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untuk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membuat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resensi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buku</a:t>
            </a:r>
            <a:r>
              <a:rPr lang="en-US" sz="1100" dirty="0">
                <a:latin typeface="Poppins" charset="0"/>
                <a:cs typeface="Poppins" charset="0"/>
              </a:rPr>
              <a:t>. Hal </a:t>
            </a:r>
            <a:r>
              <a:rPr lang="en-US" sz="1100" dirty="0" err="1">
                <a:latin typeface="Poppins" charset="0"/>
                <a:cs typeface="Poppins" charset="0"/>
              </a:rPr>
              <a:t>tersebut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sebagai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upaya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peningkatan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pemahaman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membaca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.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316" name="Google Shape;316;g23ac237f79f_0_108"/>
          <p:cNvSpPr txBox="1"/>
          <p:nvPr/>
        </p:nvSpPr>
        <p:spPr>
          <a:xfrm>
            <a:off x="511886" y="3859788"/>
            <a:ext cx="4217100" cy="2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Barat</a:t>
            </a:r>
            <a:endParaRPr sz="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7" name="Google Shape;317;g23ac237f79f_0_108"/>
          <p:cNvSpPr txBox="1"/>
          <p:nvPr/>
        </p:nvSpPr>
        <p:spPr>
          <a:xfrm>
            <a:off x="4609313" y="1257113"/>
            <a:ext cx="3624300" cy="35007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/>
            <a:r>
              <a:rPr lang="en-US" sz="1600" b="1" dirty="0" err="1">
                <a:latin typeface="Poppins" charset="0"/>
                <a:cs typeface="Poppins" charset="0"/>
              </a:rPr>
              <a:t>Gerakan</a:t>
            </a:r>
            <a:r>
              <a:rPr lang="en-US" sz="1600" b="1" dirty="0">
                <a:latin typeface="Poppins" charset="0"/>
                <a:cs typeface="Poppins" charset="0"/>
              </a:rPr>
              <a:t> </a:t>
            </a:r>
            <a:r>
              <a:rPr lang="en-US" sz="1600" b="1" dirty="0" err="1">
                <a:latin typeface="Poppins" charset="0"/>
                <a:cs typeface="Poppins" charset="0"/>
              </a:rPr>
              <a:t>Literasi</a:t>
            </a:r>
            <a:r>
              <a:rPr lang="en-US" sz="1600" b="1" dirty="0">
                <a:latin typeface="Poppins" charset="0"/>
                <a:cs typeface="Poppins" charset="0"/>
              </a:rPr>
              <a:t> </a:t>
            </a:r>
            <a:r>
              <a:rPr lang="en-US" sz="1600" b="1" dirty="0" err="1">
                <a:latin typeface="Poppins" charset="0"/>
                <a:cs typeface="Poppins" charset="0"/>
              </a:rPr>
              <a:t>Sekolah</a:t>
            </a:r>
            <a:r>
              <a:rPr lang="en-US" sz="1600" b="1" dirty="0">
                <a:latin typeface="Poppins" charset="0"/>
                <a:cs typeface="Poppins" charset="0"/>
              </a:rPr>
              <a:t> </a:t>
            </a:r>
            <a:r>
              <a:rPr lang="en-US" sz="1600" dirty="0">
                <a:latin typeface="Poppins" charset="0"/>
                <a:cs typeface="Poppins" charset="0"/>
              </a:rPr>
              <a:t>(GLS)</a:t>
            </a:r>
            <a:endParaRPr sz="16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318" name="Google Shape;318;g23ac237f79f_0_108"/>
          <p:cNvSpPr txBox="1"/>
          <p:nvPr/>
        </p:nvSpPr>
        <p:spPr>
          <a:xfrm>
            <a:off x="771425" y="305800"/>
            <a:ext cx="467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Program Kerja Literasi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3" name="Picture 12"/>
          <p:cNvPicPr/>
          <p:nvPr/>
        </p:nvPicPr>
        <p:blipFill rotWithShape="1">
          <a:blip r:embed="rId6"/>
          <a:srcRect t="9137" b="8629"/>
          <a:stretch/>
        </p:blipFill>
        <p:spPr bwMode="auto">
          <a:xfrm>
            <a:off x="1423643" y="938212"/>
            <a:ext cx="1533525" cy="2733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23ac237f79f_0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4" name="Google Shape;324;g23ac237f79f_0_126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325" name="Google Shape;325;g23ac237f79f_0_126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g23ac237f79f_0_126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7" name="Google Shape;327;g23ac237f79f_0_12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8" name="Google Shape;328;g23ac237f79f_0_126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9" name="Google Shape;329;g23ac237f79f_0_126"/>
          <p:cNvPicPr preferRelativeResize="0"/>
          <p:nvPr/>
        </p:nvPicPr>
        <p:blipFill rotWithShape="1">
          <a:blip r:embed="rId6">
            <a:alphaModFix/>
          </a:blip>
          <a:srcRect l="15063" r="18046"/>
          <a:stretch/>
        </p:blipFill>
        <p:spPr>
          <a:xfrm>
            <a:off x="239729" y="1252547"/>
            <a:ext cx="3828900" cy="2638407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g23ac237f79f_0_126"/>
          <p:cNvSpPr txBox="1"/>
          <p:nvPr/>
        </p:nvSpPr>
        <p:spPr>
          <a:xfrm>
            <a:off x="4437863" y="2052345"/>
            <a:ext cx="3624300" cy="1627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 algn="just"/>
            <a:r>
              <a:rPr lang="en-US" sz="1100" dirty="0">
                <a:latin typeface="Poppins" charset="0"/>
                <a:cs typeface="Poppins" charset="0"/>
              </a:rPr>
              <a:t>Program </a:t>
            </a:r>
            <a:r>
              <a:rPr lang="en-US" sz="1100" dirty="0" err="1">
                <a:latin typeface="Poppins" charset="0"/>
                <a:cs typeface="Poppins" charset="0"/>
              </a:rPr>
              <a:t>ini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dilakukan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sebagai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bentuk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pengoptimalan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piket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peningkatan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motivasi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dalam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menjaga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kebersihan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r>
              <a:rPr lang="en-US" sz="1100" dirty="0" err="1">
                <a:latin typeface="Poppins" charset="0"/>
                <a:cs typeface="Poppins" charset="0"/>
              </a:rPr>
              <a:t>Teknis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pelaksanaannya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setiap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hari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Senin</a:t>
            </a:r>
            <a:r>
              <a:rPr lang="en-US" sz="1100" dirty="0">
                <a:latin typeface="Poppins" charset="0"/>
                <a:cs typeface="Poppins" charset="0"/>
              </a:rPr>
              <a:t>, kami </a:t>
            </a:r>
            <a:r>
              <a:rPr lang="en-US" sz="1100" dirty="0" err="1">
                <a:latin typeface="Poppins" charset="0"/>
                <a:cs typeface="Poppins" charset="0"/>
              </a:rPr>
              <a:t>mengumumkan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pemenang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terbersih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terapi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r>
              <a:rPr lang="en-US" sz="1100" dirty="0" err="1">
                <a:latin typeface="Poppins" charset="0"/>
                <a:cs typeface="Poppins" charset="0"/>
              </a:rPr>
              <a:t>Selain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menilai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dalam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bentuk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kerapian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kebersihan</a:t>
            </a:r>
            <a:r>
              <a:rPr lang="en-US" sz="1100" dirty="0">
                <a:latin typeface="Poppins" charset="0"/>
                <a:cs typeface="Poppins" charset="0"/>
              </a:rPr>
              <a:t>, kami </a:t>
            </a:r>
            <a:r>
              <a:rPr lang="en-US" sz="1100" dirty="0" err="1">
                <a:latin typeface="Poppins" charset="0"/>
                <a:cs typeface="Poppins" charset="0"/>
              </a:rPr>
              <a:t>juga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menilai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dari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segi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pengoptimalan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penggunaan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pojok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baca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pohon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literasi</a:t>
            </a:r>
            <a:r>
              <a:rPr lang="en-US" sz="1100" dirty="0">
                <a:latin typeface="Poppins" charset="0"/>
                <a:cs typeface="Poppins" charset="0"/>
              </a:rPr>
              <a:t>.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331" name="Google Shape;331;g23ac237f79f_0_126"/>
          <p:cNvSpPr txBox="1"/>
          <p:nvPr/>
        </p:nvSpPr>
        <p:spPr>
          <a:xfrm>
            <a:off x="239738" y="3890963"/>
            <a:ext cx="382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*Foto diambil dari SDN 125 Inpres Bajeng, Takalar, Sulawesi Selatan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7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(berikan keterangan pada foto : nama sekolah, kota/kabupaten, dan provinsi)</a:t>
            </a:r>
            <a:endParaRPr sz="7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g23ac237f79f_0_126"/>
          <p:cNvSpPr txBox="1"/>
          <p:nvPr/>
        </p:nvSpPr>
        <p:spPr>
          <a:xfrm>
            <a:off x="4437863" y="1257113"/>
            <a:ext cx="3838390" cy="596297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/>
            <a:r>
              <a:rPr lang="fi-FI" sz="1600" b="1" dirty="0">
                <a:latin typeface="Poppins" charset="0"/>
                <a:cs typeface="Poppins" charset="0"/>
              </a:rPr>
              <a:t>Lomba Kebersihan dan Kerapihan Kelas</a:t>
            </a:r>
            <a:endParaRPr sz="1600" b="1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333" name="Google Shape;333;g23ac237f79f_0_126"/>
          <p:cNvSpPr txBox="1"/>
          <p:nvPr/>
        </p:nvSpPr>
        <p:spPr>
          <a:xfrm>
            <a:off x="771425" y="305800"/>
            <a:ext cx="467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Program Kerja Literasi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3ac237f79f_0_252"/>
          <p:cNvSpPr txBox="1"/>
          <p:nvPr/>
        </p:nvSpPr>
        <p:spPr>
          <a:xfrm>
            <a:off x="1343856" y="2130150"/>
            <a:ext cx="645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rgbClr val="004675"/>
                </a:solidFill>
                <a:latin typeface="Poppins"/>
                <a:ea typeface="Poppins"/>
                <a:cs typeface="Poppins"/>
                <a:sym typeface="Poppins"/>
              </a:rPr>
              <a:t>Program Adaptasi Teknologi</a:t>
            </a:r>
            <a:endParaRPr sz="3000" b="1" i="0" u="none" strike="noStrike" cap="none" dirty="0">
              <a:solidFill>
                <a:srgbClr val="0046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g23ac237f79f_0_252"/>
          <p:cNvSpPr/>
          <p:nvPr/>
        </p:nvSpPr>
        <p:spPr>
          <a:xfrm>
            <a:off x="4345158" y="1564868"/>
            <a:ext cx="453685" cy="347505"/>
          </a:xfrm>
          <a:custGeom>
            <a:avLst/>
            <a:gdLst/>
            <a:ahLst/>
            <a:cxnLst/>
            <a:rect l="l" t="t" r="r" b="b"/>
            <a:pathLst>
              <a:path w="497" h="382" extrusionOk="0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004675"/>
          </a:solidFill>
          <a:ln>
            <a:noFill/>
          </a:ln>
        </p:spPr>
        <p:txBody>
          <a:bodyPr spcFirstLastPara="1" wrap="square" lIns="25700" tIns="12850" rIns="25700" bIns="1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430" name="Google Shape;430;g23ac237f79f_0_252"/>
          <p:cNvGrpSpPr/>
          <p:nvPr/>
        </p:nvGrpSpPr>
        <p:grpSpPr>
          <a:xfrm>
            <a:off x="159806" y="24816"/>
            <a:ext cx="8825083" cy="616134"/>
            <a:chOff x="213075" y="33088"/>
            <a:chExt cx="11766777" cy="821512"/>
          </a:xfrm>
        </p:grpSpPr>
        <p:pic>
          <p:nvPicPr>
            <p:cNvPr id="431" name="Google Shape;431;g23ac237f79f_0_2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69350" y="33088"/>
              <a:ext cx="1215826" cy="683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g23ac237f79f_0_2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33325" y="176197"/>
              <a:ext cx="746527" cy="39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g23ac237f79f_0_2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75" y="177625"/>
              <a:ext cx="676975" cy="676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4" name="Google Shape;434;g23ac237f79f_0_252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435" name="Google Shape;435;g23ac237f79f_0_252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6" name="Google Shape;436;g23ac237f79f_0_252"/>
            <p:cNvPicPr preferRelativeResize="0"/>
            <p:nvPr/>
          </p:nvPicPr>
          <p:blipFill rotWithShape="1">
            <a:blip r:embed="rId6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g23ac237f79f_0_2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g23ac237f79f_0_252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g23ac237f79f_0_2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g23ac237f79f_0_266"/>
          <p:cNvSpPr txBox="1"/>
          <p:nvPr/>
        </p:nvSpPr>
        <p:spPr>
          <a:xfrm>
            <a:off x="771425" y="305800"/>
            <a:ext cx="467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Program Adaptasi Teknologi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445" name="Google Shape;445;g23ac237f79f_0_266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446" name="Google Shape;446;g23ac237f79f_0_266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47" name="Google Shape;447;g23ac237f79f_0_266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g23ac237f79f_0_26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g23ac237f79f_0_266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g23ac237f79f_0_266"/>
          <p:cNvSpPr txBox="1"/>
          <p:nvPr/>
        </p:nvSpPr>
        <p:spPr>
          <a:xfrm>
            <a:off x="5237963" y="2011991"/>
            <a:ext cx="3624300" cy="11195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 algn="just"/>
            <a:r>
              <a:rPr lang="en-US" sz="1100" dirty="0">
                <a:latin typeface="Poppins" charset="0"/>
                <a:cs typeface="Poppins" charset="0"/>
              </a:rPr>
              <a:t>Program </a:t>
            </a:r>
            <a:r>
              <a:rPr lang="en-US" sz="1100" dirty="0" err="1">
                <a:latin typeface="Poppins" charset="0"/>
                <a:cs typeface="Poppins" charset="0"/>
              </a:rPr>
              <a:t>ini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berisi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pengenalan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dasar-dasar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cara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penggunaan</a:t>
            </a:r>
            <a:r>
              <a:rPr lang="en-US" sz="1100" dirty="0">
                <a:latin typeface="Poppins" charset="0"/>
                <a:cs typeface="Poppins" charset="0"/>
              </a:rPr>
              <a:t> laptop, </a:t>
            </a:r>
            <a:r>
              <a:rPr lang="en-US" sz="1100" dirty="0" err="1">
                <a:latin typeface="Poppins" charset="0"/>
                <a:cs typeface="Poppins" charset="0"/>
              </a:rPr>
              <a:t>seperti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cara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menyalakan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mematikan</a:t>
            </a:r>
            <a:r>
              <a:rPr lang="en-US" sz="1100" dirty="0">
                <a:latin typeface="Poppins" charset="0"/>
                <a:cs typeface="Poppins" charset="0"/>
              </a:rPr>
              <a:t> laptop, </a:t>
            </a:r>
            <a:r>
              <a:rPr lang="en-US" sz="1100" dirty="0" err="1">
                <a:latin typeface="Poppins" charset="0"/>
                <a:cs typeface="Poppins" charset="0"/>
              </a:rPr>
              <a:t>menggunakan</a:t>
            </a:r>
            <a:r>
              <a:rPr lang="en-US" sz="1100" dirty="0">
                <a:latin typeface="Poppins" charset="0"/>
                <a:cs typeface="Poppins" charset="0"/>
              </a:rPr>
              <a:t> mouse,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hal-hal</a:t>
            </a:r>
            <a:r>
              <a:rPr lang="en-US" sz="1100" dirty="0">
                <a:latin typeface="Poppins" charset="0"/>
                <a:cs typeface="Poppins" charset="0"/>
              </a:rPr>
              <a:t> yang </a:t>
            </a:r>
            <a:r>
              <a:rPr lang="en-US" sz="1100" dirty="0" err="1">
                <a:latin typeface="Poppins" charset="0"/>
                <a:cs typeface="Poppins" charset="0"/>
              </a:rPr>
              <a:t>harus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diperhatikan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ketika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pelaksanaan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ujian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serta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simulasi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pelaksanaan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ujian</a:t>
            </a:r>
            <a:r>
              <a:rPr lang="en-US" sz="1100" dirty="0">
                <a:latin typeface="Poppins" charset="0"/>
                <a:cs typeface="Poppins" charset="0"/>
              </a:rPr>
              <a:t>.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452" name="Google Shape;452;g23ac237f79f_0_266"/>
          <p:cNvSpPr txBox="1"/>
          <p:nvPr/>
        </p:nvSpPr>
        <p:spPr>
          <a:xfrm>
            <a:off x="447912" y="3918570"/>
            <a:ext cx="4939500" cy="2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Barat</a:t>
            </a:r>
            <a:endParaRPr sz="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53" name="Google Shape;453;g23ac237f79f_0_266"/>
          <p:cNvSpPr txBox="1"/>
          <p:nvPr/>
        </p:nvSpPr>
        <p:spPr>
          <a:xfrm>
            <a:off x="5237963" y="1199963"/>
            <a:ext cx="3624300" cy="596297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/>
            <a:r>
              <a:rPr lang="sv-SE" sz="1600" b="1" dirty="0">
                <a:latin typeface="Poppins" charset="0"/>
                <a:cs typeface="Poppins" charset="0"/>
              </a:rPr>
              <a:t>Pentorsik</a:t>
            </a:r>
            <a:r>
              <a:rPr lang="sv-SE" sz="1600" dirty="0">
                <a:latin typeface="Poppins" charset="0"/>
                <a:cs typeface="Poppins" charset="0"/>
              </a:rPr>
              <a:t> (Pengenalan Teknologi Terbarukan nan Asyik)</a:t>
            </a:r>
            <a:endParaRPr sz="16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pic>
        <p:nvPicPr>
          <p:cNvPr id="3074" name="Picture 2" descr="D:\MINE\KULIAH\Kamjar\New folder\New folder\pentorsik\WhatsApp Image 2023-06-13 at 14.03.24 (2)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796260"/>
            <a:ext cx="3384806" cy="1903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MINE\KULIAH\Kamjar\New folder\New folder\pentorsik\WhatsApp Image 2023-06-13 at 14.03.25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99" y="849940"/>
            <a:ext cx="3209829" cy="180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g23ac237f79f_0_2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9" name="Google Shape;459;g23ac237f79f_0_284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460" name="Google Shape;460;g23ac237f79f_0_284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1" name="Google Shape;461;g23ac237f79f_0_284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g23ac237f79f_0_2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g23ac237f79f_0_284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5" name="Google Shape;465;g23ac237f79f_0_284"/>
          <p:cNvSpPr txBox="1"/>
          <p:nvPr/>
        </p:nvSpPr>
        <p:spPr>
          <a:xfrm>
            <a:off x="395963" y="4046686"/>
            <a:ext cx="4384800" cy="2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Barat</a:t>
            </a:r>
            <a:endParaRPr sz="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6" name="Google Shape;466;g23ac237f79f_0_284"/>
          <p:cNvSpPr txBox="1"/>
          <p:nvPr/>
        </p:nvSpPr>
        <p:spPr>
          <a:xfrm>
            <a:off x="4780763" y="1991150"/>
            <a:ext cx="3624300" cy="78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algn="just"/>
            <a:r>
              <a:rPr lang="en-US" sz="1100" dirty="0">
                <a:latin typeface="Poppins" charset="0"/>
                <a:cs typeface="Poppins" charset="0"/>
              </a:rPr>
              <a:t>Program </a:t>
            </a:r>
            <a:r>
              <a:rPr lang="en-US" sz="1100" dirty="0" err="1">
                <a:latin typeface="Poppins" charset="0"/>
                <a:cs typeface="Poppins" charset="0"/>
              </a:rPr>
              <a:t>kerja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ini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bertujuan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untuk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menyosialisasikan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memublikasikan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profil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sekolah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kepada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khalayak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sebagai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upaya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peningkatan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eksistensi</a:t>
            </a:r>
            <a:r>
              <a:rPr lang="en-US" sz="1100" dirty="0">
                <a:latin typeface="Poppins" charset="0"/>
                <a:cs typeface="Poppins" charset="0"/>
              </a:rPr>
              <a:t> SDN 177 </a:t>
            </a:r>
            <a:r>
              <a:rPr lang="en-US" sz="1100" dirty="0" err="1">
                <a:latin typeface="Poppins" charset="0"/>
                <a:cs typeface="Poppins" charset="0"/>
              </a:rPr>
              <a:t>Cipedes</a:t>
            </a:r>
            <a:r>
              <a:rPr lang="en-US" sz="1100" dirty="0">
                <a:latin typeface="Poppins" charset="0"/>
                <a:cs typeface="Poppins" charset="0"/>
              </a:rPr>
              <a:t>. </a:t>
            </a:r>
          </a:p>
        </p:txBody>
      </p:sp>
      <p:sp>
        <p:nvSpPr>
          <p:cNvPr id="467" name="Google Shape;467;g23ac237f79f_0_284"/>
          <p:cNvSpPr txBox="1"/>
          <p:nvPr/>
        </p:nvSpPr>
        <p:spPr>
          <a:xfrm>
            <a:off x="4780763" y="1474049"/>
            <a:ext cx="3624300" cy="35007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/>
            <a:r>
              <a:rPr lang="en-US" sz="1600" b="1" dirty="0" err="1">
                <a:latin typeface="Poppins" charset="0"/>
                <a:cs typeface="Poppins" charset="0"/>
              </a:rPr>
              <a:t>Membuat</a:t>
            </a:r>
            <a:r>
              <a:rPr lang="en-US" sz="1600" b="1" dirty="0">
                <a:latin typeface="Poppins" charset="0"/>
                <a:cs typeface="Poppins" charset="0"/>
              </a:rPr>
              <a:t> Blog </a:t>
            </a:r>
            <a:r>
              <a:rPr lang="en-US" sz="1600" b="1" dirty="0" err="1">
                <a:latin typeface="Poppins" charset="0"/>
                <a:cs typeface="Poppins" charset="0"/>
              </a:rPr>
              <a:t>Sekolah</a:t>
            </a:r>
            <a:endParaRPr sz="1600" b="1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468" name="Google Shape;468;g23ac237f79f_0_284"/>
          <p:cNvSpPr txBox="1"/>
          <p:nvPr/>
        </p:nvSpPr>
        <p:spPr>
          <a:xfrm>
            <a:off x="771425" y="305800"/>
            <a:ext cx="467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Program Adaptasi Teknologi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98" name="Picture 2" descr="D:\MINE\KULIAH\Kamjar\New folder\New folder\blog\WhatsApp Image 2023-06-13 at 14.03.24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478" y="783255"/>
            <a:ext cx="1798172" cy="319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3ac237f79f_0_352"/>
          <p:cNvSpPr txBox="1"/>
          <p:nvPr/>
        </p:nvSpPr>
        <p:spPr>
          <a:xfrm>
            <a:off x="1343856" y="2130150"/>
            <a:ext cx="6456900" cy="14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rgbClr val="004675"/>
                </a:solidFill>
                <a:latin typeface="Poppins"/>
                <a:ea typeface="Poppins"/>
                <a:cs typeface="Poppins"/>
                <a:sym typeface="Poppins"/>
              </a:rPr>
              <a:t>Program Kerja Menciptakan Lingkungan Berbudaya Literasi dan Numerasi</a:t>
            </a:r>
            <a:endParaRPr sz="3000" b="1" i="0" u="none" strike="noStrike" cap="none" dirty="0">
              <a:solidFill>
                <a:srgbClr val="0046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4" name="Google Shape;504;g23ac237f79f_0_352"/>
          <p:cNvSpPr/>
          <p:nvPr/>
        </p:nvSpPr>
        <p:spPr>
          <a:xfrm>
            <a:off x="4345158" y="1564868"/>
            <a:ext cx="453685" cy="347505"/>
          </a:xfrm>
          <a:custGeom>
            <a:avLst/>
            <a:gdLst/>
            <a:ahLst/>
            <a:cxnLst/>
            <a:rect l="l" t="t" r="r" b="b"/>
            <a:pathLst>
              <a:path w="497" h="382" extrusionOk="0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004675"/>
          </a:solidFill>
          <a:ln>
            <a:noFill/>
          </a:ln>
        </p:spPr>
        <p:txBody>
          <a:bodyPr spcFirstLastPara="1" wrap="square" lIns="25700" tIns="12850" rIns="25700" bIns="1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505" name="Google Shape;505;g23ac237f79f_0_352"/>
          <p:cNvGrpSpPr/>
          <p:nvPr/>
        </p:nvGrpSpPr>
        <p:grpSpPr>
          <a:xfrm>
            <a:off x="159806" y="24816"/>
            <a:ext cx="8825083" cy="616134"/>
            <a:chOff x="213075" y="33088"/>
            <a:chExt cx="11766777" cy="821512"/>
          </a:xfrm>
        </p:grpSpPr>
        <p:pic>
          <p:nvPicPr>
            <p:cNvPr id="506" name="Google Shape;506;g23ac237f79f_0_35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69350" y="33088"/>
              <a:ext cx="1215826" cy="683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g23ac237f79f_0_35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33325" y="176197"/>
              <a:ext cx="746527" cy="39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g23ac237f79f_0_35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75" y="177625"/>
              <a:ext cx="676975" cy="676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9" name="Google Shape;509;g23ac237f79f_0_352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510" name="Google Shape;510;g23ac237f79f_0_352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1" name="Google Shape;511;g23ac237f79f_0_352"/>
            <p:cNvPicPr preferRelativeResize="0"/>
            <p:nvPr/>
          </p:nvPicPr>
          <p:blipFill rotWithShape="1">
            <a:blip r:embed="rId6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g23ac237f79f_0_35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3" name="Google Shape;513;g23ac237f79f_0_352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g23ac237f79f_0_3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3ac237f79f_0_366"/>
          <p:cNvSpPr txBox="1"/>
          <p:nvPr/>
        </p:nvSpPr>
        <p:spPr>
          <a:xfrm>
            <a:off x="771425" y="171798"/>
            <a:ext cx="627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Menciptakan Lingkungan Berbudaya Literasi dan Numerasi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520" name="Google Shape;520;g23ac237f79f_0_366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521" name="Google Shape;521;g23ac237f79f_0_366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2" name="Google Shape;522;g23ac237f79f_0_366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g23ac237f79f_0_36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4" name="Google Shape;524;g23ac237f79f_0_366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g23ac237f79f_0_366"/>
          <p:cNvSpPr txBox="1"/>
          <p:nvPr/>
        </p:nvSpPr>
        <p:spPr>
          <a:xfrm>
            <a:off x="415631" y="4055875"/>
            <a:ext cx="4140900" cy="2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Barat</a:t>
            </a:r>
            <a:endParaRPr sz="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27" name="Google Shape;527;g23ac237f79f_0_366"/>
          <p:cNvSpPr txBox="1"/>
          <p:nvPr/>
        </p:nvSpPr>
        <p:spPr>
          <a:xfrm>
            <a:off x="4556531" y="1955680"/>
            <a:ext cx="3624300" cy="780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 algn="just"/>
            <a:r>
              <a:rPr lang="en-US" sz="1100" dirty="0" err="1">
                <a:latin typeface="Poppins" charset="0"/>
                <a:cs typeface="Poppins" charset="0"/>
              </a:rPr>
              <a:t>Kegiatan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ini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dilakukan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selama</a:t>
            </a:r>
            <a:r>
              <a:rPr lang="en-US" sz="1100" dirty="0">
                <a:latin typeface="Poppins" charset="0"/>
                <a:cs typeface="Poppins" charset="0"/>
              </a:rPr>
              <a:t> 15 </a:t>
            </a:r>
            <a:r>
              <a:rPr lang="en-US" sz="1100" dirty="0" err="1">
                <a:latin typeface="Poppins" charset="0"/>
                <a:cs typeface="Poppins" charset="0"/>
              </a:rPr>
              <a:t>menit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sebelum</a:t>
            </a:r>
            <a:r>
              <a:rPr lang="en-US" sz="1100" dirty="0">
                <a:latin typeface="Poppins" charset="0"/>
                <a:cs typeface="Poppins" charset="0"/>
              </a:rPr>
              <a:t> jam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dimulai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diarahkan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berkumpul</a:t>
            </a:r>
            <a:r>
              <a:rPr lang="en-US" sz="1100" dirty="0">
                <a:latin typeface="Poppins" charset="0"/>
                <a:cs typeface="Poppins" charset="0"/>
              </a:rPr>
              <a:t> di </a:t>
            </a:r>
            <a:r>
              <a:rPr lang="en-US" sz="1100" dirty="0" err="1">
                <a:latin typeface="Poppins" charset="0"/>
                <a:cs typeface="Poppins" charset="0"/>
              </a:rPr>
              <a:t>lapangan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untuk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membaca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buku-buku</a:t>
            </a:r>
            <a:r>
              <a:rPr lang="en-US" sz="1100" dirty="0">
                <a:latin typeface="Poppins" charset="0"/>
                <a:cs typeface="Poppins" charset="0"/>
              </a:rPr>
              <a:t> agar </a:t>
            </a:r>
            <a:r>
              <a:rPr lang="en-US" sz="1100" dirty="0" err="1">
                <a:latin typeface="Poppins" charset="0"/>
                <a:cs typeface="Poppins" charset="0"/>
              </a:rPr>
              <a:t>terbiasa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gemar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membaca</a:t>
            </a:r>
            <a:r>
              <a:rPr lang="en-US" sz="1100" dirty="0">
                <a:latin typeface="Poppins" charset="0"/>
                <a:cs typeface="Poppins" charset="0"/>
              </a:rPr>
              <a:t>.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528" name="Google Shape;528;g23ac237f79f_0_366"/>
          <p:cNvSpPr txBox="1"/>
          <p:nvPr/>
        </p:nvSpPr>
        <p:spPr>
          <a:xfrm>
            <a:off x="4556531" y="971081"/>
            <a:ext cx="3624300" cy="842518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/>
            <a:r>
              <a:rPr lang="sv-SE" sz="1600" b="1" dirty="0">
                <a:latin typeface="Poppins" charset="0"/>
                <a:cs typeface="Poppins" charset="0"/>
              </a:rPr>
              <a:t>Gerakan Literasi Sekolah dengan Pembiasaan Membaca Sebelum Jam Masuk Kelas</a:t>
            </a:r>
            <a:endParaRPr sz="1600" b="1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016" y="874807"/>
            <a:ext cx="2307044" cy="307605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3ac237f79f_0_511"/>
          <p:cNvSpPr txBox="1"/>
          <p:nvPr/>
        </p:nvSpPr>
        <p:spPr>
          <a:xfrm>
            <a:off x="1343856" y="2130150"/>
            <a:ext cx="645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rgbClr val="004675"/>
                </a:solidFill>
                <a:latin typeface="Poppins"/>
                <a:ea typeface="Poppins"/>
                <a:cs typeface="Poppins"/>
                <a:sym typeface="Poppins"/>
              </a:rPr>
              <a:t>Program Lainnya</a:t>
            </a:r>
            <a:endParaRPr sz="3000" b="1" u="none" strike="noStrike" cap="none" dirty="0">
              <a:solidFill>
                <a:srgbClr val="0046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39" name="Google Shape;639;g23ac237f79f_0_511"/>
          <p:cNvSpPr/>
          <p:nvPr/>
        </p:nvSpPr>
        <p:spPr>
          <a:xfrm>
            <a:off x="4345158" y="1564868"/>
            <a:ext cx="453685" cy="347505"/>
          </a:xfrm>
          <a:custGeom>
            <a:avLst/>
            <a:gdLst/>
            <a:ahLst/>
            <a:cxnLst/>
            <a:rect l="l" t="t" r="r" b="b"/>
            <a:pathLst>
              <a:path w="497" h="382" extrusionOk="0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004675"/>
          </a:solidFill>
          <a:ln>
            <a:noFill/>
          </a:ln>
        </p:spPr>
        <p:txBody>
          <a:bodyPr spcFirstLastPara="1" wrap="square" lIns="25700" tIns="12850" rIns="25700" bIns="1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40" name="Google Shape;640;g23ac237f79f_0_511"/>
          <p:cNvGrpSpPr/>
          <p:nvPr/>
        </p:nvGrpSpPr>
        <p:grpSpPr>
          <a:xfrm>
            <a:off x="159806" y="24816"/>
            <a:ext cx="8825083" cy="616134"/>
            <a:chOff x="213075" y="33088"/>
            <a:chExt cx="11766777" cy="821512"/>
          </a:xfrm>
        </p:grpSpPr>
        <p:pic>
          <p:nvPicPr>
            <p:cNvPr id="641" name="Google Shape;641;g23ac237f79f_0_5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69350" y="33088"/>
              <a:ext cx="1215826" cy="683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2" name="Google Shape;642;g23ac237f79f_0_5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33325" y="176197"/>
              <a:ext cx="746527" cy="39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3" name="Google Shape;643;g23ac237f79f_0_5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75" y="177625"/>
              <a:ext cx="676975" cy="676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g23ac237f79f_0_511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645" name="Google Shape;645;g23ac237f79f_0_511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46" name="Google Shape;646;g23ac237f79f_0_511"/>
            <p:cNvPicPr preferRelativeResize="0"/>
            <p:nvPr/>
          </p:nvPicPr>
          <p:blipFill rotWithShape="1">
            <a:blip r:embed="rId6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7" name="Google Shape;647;g23ac237f79f_0_5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g23ac237f79f_0_511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23ac237f79f_0_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g23ac237f79f_0_525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655" name="Google Shape;655;g23ac237f79f_0_525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6" name="Google Shape;656;g23ac237f79f_0_525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g23ac237f79f_0_5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g23ac237f79f_0_525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9" name="Google Shape;659;g23ac237f79f_0_525"/>
          <p:cNvSpPr txBox="1"/>
          <p:nvPr/>
        </p:nvSpPr>
        <p:spPr>
          <a:xfrm>
            <a:off x="4477706" y="1979728"/>
            <a:ext cx="3624300" cy="1288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 algn="just"/>
            <a:r>
              <a:rPr lang="en-US" sz="1100" dirty="0" err="1">
                <a:latin typeface="Poppins" charset="0"/>
                <a:cs typeface="Poppins" charset="0"/>
              </a:rPr>
              <a:t>Dokter</a:t>
            </a:r>
            <a:r>
              <a:rPr lang="en-US" sz="1100" dirty="0">
                <a:latin typeface="Poppins" charset="0"/>
                <a:cs typeface="Poppins" charset="0"/>
              </a:rPr>
              <a:t> Kecil </a:t>
            </a:r>
            <a:r>
              <a:rPr lang="en-US" sz="1100" dirty="0" err="1">
                <a:latin typeface="Poppins" charset="0"/>
                <a:cs typeface="Poppins" charset="0"/>
              </a:rPr>
              <a:t>merupakan</a:t>
            </a:r>
            <a:r>
              <a:rPr lang="en-US" sz="1100" dirty="0">
                <a:latin typeface="Poppins" charset="0"/>
                <a:cs typeface="Poppins" charset="0"/>
              </a:rPr>
              <a:t> program yang </a:t>
            </a:r>
            <a:r>
              <a:rPr lang="en-US" sz="1100" dirty="0" err="1">
                <a:latin typeface="Poppins" charset="0"/>
                <a:cs typeface="Poppins" charset="0"/>
              </a:rPr>
              <a:t>bertujuan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memberikan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pelatihan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dasar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mengenai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kesehatan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pertolongan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pertama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r>
              <a:rPr lang="en-US" sz="1100" dirty="0" err="1">
                <a:latin typeface="Poppins" charset="0"/>
                <a:cs typeface="Poppins" charset="0"/>
              </a:rPr>
              <a:t>Pelatihan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ini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diperuntukkan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bagi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 IV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V yang </a:t>
            </a:r>
            <a:r>
              <a:rPr lang="en-US" sz="1100" dirty="0" err="1">
                <a:latin typeface="Poppins" charset="0"/>
                <a:cs typeface="Poppins" charset="0"/>
              </a:rPr>
              <a:t>terpilih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menjadi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relawan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sekolah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dalam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bidang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medis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dasar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terutama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saat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pelaksanaan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upacara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bendera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660" name="Google Shape;660;g23ac237f79f_0_525"/>
          <p:cNvSpPr txBox="1"/>
          <p:nvPr/>
        </p:nvSpPr>
        <p:spPr>
          <a:xfrm>
            <a:off x="450138" y="3851137"/>
            <a:ext cx="4317900" cy="2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Barat</a:t>
            </a:r>
            <a:endParaRPr sz="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g23ac237f79f_0_525"/>
          <p:cNvSpPr txBox="1"/>
          <p:nvPr/>
        </p:nvSpPr>
        <p:spPr>
          <a:xfrm>
            <a:off x="4477706" y="1419648"/>
            <a:ext cx="3624300" cy="35007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/>
            <a:r>
              <a:rPr lang="en-US" sz="1600" b="1" dirty="0" err="1">
                <a:latin typeface="Poppins" charset="0"/>
                <a:cs typeface="Poppins" charset="0"/>
              </a:rPr>
              <a:t>Dokter</a:t>
            </a:r>
            <a:r>
              <a:rPr lang="en-US" sz="1600" b="1" dirty="0">
                <a:latin typeface="Poppins" charset="0"/>
                <a:cs typeface="Poppins" charset="0"/>
              </a:rPr>
              <a:t> Kecil </a:t>
            </a:r>
            <a:r>
              <a:rPr lang="en-US" sz="1600" dirty="0">
                <a:latin typeface="Poppins" charset="0"/>
                <a:cs typeface="Poppins" charset="0"/>
              </a:rPr>
              <a:t>(</a:t>
            </a:r>
            <a:r>
              <a:rPr lang="en-US" sz="1600" dirty="0" err="1">
                <a:latin typeface="Poppins" charset="0"/>
                <a:cs typeface="Poppins" charset="0"/>
              </a:rPr>
              <a:t>Dokcil</a:t>
            </a:r>
            <a:r>
              <a:rPr lang="en-US" sz="1600" dirty="0">
                <a:latin typeface="Poppins" charset="0"/>
                <a:cs typeface="Poppins" charset="0"/>
              </a:rPr>
              <a:t>)</a:t>
            </a:r>
            <a:endParaRPr sz="16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662" name="Google Shape;662;g23ac237f79f_0_525"/>
          <p:cNvSpPr txBox="1"/>
          <p:nvPr/>
        </p:nvSpPr>
        <p:spPr>
          <a:xfrm>
            <a:off x="771425" y="287402"/>
            <a:ext cx="627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Program SDGs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23" name="Picture 3" descr="D:\MINE\KULIAH\Kamjar\New folder\New folder\Dokcil\WhatsApp Image 2023-05-28 at 15.47.13 (1)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90" y="1979728"/>
            <a:ext cx="3017596" cy="169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D:\MINE\KULIAH\Kamjar\New folder\New folder\Dokcil\WhatsApp Image 2023-06-13 at 14.03.22.jpe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56" y="864126"/>
            <a:ext cx="1915412" cy="2553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g23ac237f79f_0_5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4" name="Google Shape;654;g23ac237f79f_0_525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655" name="Google Shape;655;g23ac237f79f_0_525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6" name="Google Shape;656;g23ac237f79f_0_525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7" name="Google Shape;657;g23ac237f79f_0_525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8" name="Google Shape;658;g23ac237f79f_0_525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9" name="Google Shape;659;g23ac237f79f_0_525"/>
          <p:cNvSpPr txBox="1"/>
          <p:nvPr/>
        </p:nvSpPr>
        <p:spPr>
          <a:xfrm>
            <a:off x="4477706" y="2009331"/>
            <a:ext cx="3624300" cy="1458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 algn="just"/>
            <a:r>
              <a:rPr lang="en-US" sz="1100" dirty="0" err="1">
                <a:latin typeface="Poppins" charset="0"/>
                <a:cs typeface="Poppins" charset="0"/>
              </a:rPr>
              <a:t>Dekap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merupakan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layanan</a:t>
            </a:r>
            <a:r>
              <a:rPr lang="en-US" sz="1100" dirty="0">
                <a:latin typeface="Poppins" charset="0"/>
                <a:cs typeface="Poppins" charset="0"/>
              </a:rPr>
              <a:t> yang </a:t>
            </a:r>
            <a:r>
              <a:rPr lang="en-US" sz="1100" dirty="0" err="1">
                <a:latin typeface="Poppins" charset="0"/>
                <a:cs typeface="Poppins" charset="0"/>
              </a:rPr>
              <a:t>dirancang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untuk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memenuhi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kebutuhan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peserta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didik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berkaitan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dengan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kesehatan</a:t>
            </a:r>
            <a:r>
              <a:rPr lang="en-US" sz="1100" dirty="0">
                <a:latin typeface="Poppins" charset="0"/>
                <a:cs typeface="Poppins" charset="0"/>
              </a:rPr>
              <a:t> mental. </a:t>
            </a:r>
            <a:r>
              <a:rPr lang="en-US" sz="1100" dirty="0" err="1">
                <a:latin typeface="Poppins" charset="0"/>
                <a:cs typeface="Poppins" charset="0"/>
              </a:rPr>
              <a:t>Teknis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pelaksanaannya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 yang </a:t>
            </a:r>
            <a:r>
              <a:rPr lang="en-US" sz="1100" dirty="0" err="1">
                <a:latin typeface="Poppins" charset="0"/>
                <a:cs typeface="Poppins" charset="0"/>
              </a:rPr>
              <a:t>memiliki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permasalahan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atau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keluhan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berkaitan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dengan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kesehatan</a:t>
            </a:r>
            <a:r>
              <a:rPr lang="en-US" sz="1100" dirty="0">
                <a:latin typeface="Poppins" charset="0"/>
                <a:cs typeface="Poppins" charset="0"/>
              </a:rPr>
              <a:t> mental </a:t>
            </a:r>
            <a:r>
              <a:rPr lang="en-US" sz="1100" dirty="0" err="1">
                <a:latin typeface="Poppins" charset="0"/>
                <a:cs typeface="Poppins" charset="0"/>
              </a:rPr>
              <a:t>dapat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menyampaikannya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pada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tim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kampus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mengajar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untuk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mendapatkan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bantuan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660" name="Google Shape;660;g23ac237f79f_0_525"/>
          <p:cNvSpPr txBox="1"/>
          <p:nvPr/>
        </p:nvSpPr>
        <p:spPr>
          <a:xfrm>
            <a:off x="426825" y="4078219"/>
            <a:ext cx="4317900" cy="2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Barat</a:t>
            </a:r>
            <a:endParaRPr sz="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1" name="Google Shape;661;g23ac237f79f_0_525"/>
          <p:cNvSpPr txBox="1"/>
          <p:nvPr/>
        </p:nvSpPr>
        <p:spPr>
          <a:xfrm>
            <a:off x="4477706" y="1428281"/>
            <a:ext cx="3624300" cy="35007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Poppins"/>
                <a:ea typeface="Poppins"/>
                <a:cs typeface="Poppins"/>
                <a:sym typeface="Poppins"/>
              </a:rPr>
              <a:t>Dekap</a:t>
            </a:r>
            <a:r>
              <a:rPr lang="en-US" sz="16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b="1" dirty="0" err="1">
                <a:latin typeface="Poppins"/>
                <a:ea typeface="Poppins"/>
                <a:cs typeface="Poppins"/>
                <a:sym typeface="Poppins"/>
              </a:rPr>
              <a:t>Siswa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2" name="Google Shape;662;g23ac237f79f_0_525"/>
          <p:cNvSpPr txBox="1"/>
          <p:nvPr/>
        </p:nvSpPr>
        <p:spPr>
          <a:xfrm>
            <a:off x="771425" y="287402"/>
            <a:ext cx="627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Program SDGs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3" name="Google Shape;663;g23ac237f79f_0_525"/>
          <p:cNvSpPr/>
          <p:nvPr/>
        </p:nvSpPr>
        <p:spPr>
          <a:xfrm>
            <a:off x="426825" y="1292725"/>
            <a:ext cx="2943900" cy="2662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oppins"/>
                <a:ea typeface="Poppins"/>
                <a:cs typeface="Poppins"/>
                <a:sym typeface="Poppins"/>
              </a:rPr>
              <a:t>FOTO PROGRAM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02AA67-63BA-138B-57E0-19DDE1E3B9D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4415" t="4700" r="4415" b="33128"/>
          <a:stretch/>
        </p:blipFill>
        <p:spPr>
          <a:xfrm>
            <a:off x="287358" y="1290066"/>
            <a:ext cx="3222833" cy="267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06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g23ac237f79f_0_582"/>
          <p:cNvPicPr preferRelativeResize="0"/>
          <p:nvPr/>
        </p:nvPicPr>
        <p:blipFill rotWithShape="1">
          <a:blip r:embed="rId3">
            <a:alphaModFix/>
          </a:blip>
          <a:srcRect l="502" t="1838" r="8055" b="6232"/>
          <a:stretch/>
        </p:blipFill>
        <p:spPr>
          <a:xfrm>
            <a:off x="0" y="0"/>
            <a:ext cx="9222296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" name="Google Shape;150;g23ac237f79f_0_582"/>
          <p:cNvGrpSpPr/>
          <p:nvPr/>
        </p:nvGrpSpPr>
        <p:grpSpPr>
          <a:xfrm>
            <a:off x="-38800" y="4683647"/>
            <a:ext cx="9222300" cy="459900"/>
            <a:chOff x="0" y="4759850"/>
            <a:chExt cx="9222300" cy="459900"/>
          </a:xfrm>
        </p:grpSpPr>
        <p:sp>
          <p:nvSpPr>
            <p:cNvPr id="151" name="Google Shape;151;g23ac237f79f_0_582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2" name="Google Shape;152;g23ac237f79f_0_582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g23ac237f79f_0_58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g23ac237f79f_0_582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5" name="Google Shape;155;g23ac237f79f_0_582"/>
          <p:cNvSpPr txBox="1"/>
          <p:nvPr/>
        </p:nvSpPr>
        <p:spPr>
          <a:xfrm>
            <a:off x="84884" y="1497225"/>
            <a:ext cx="4645736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Halo, Kami dari</a:t>
            </a:r>
            <a:endParaRPr sz="30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SDN 177 Cipedes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3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Instagram: @km5_sdn177cipedes</a:t>
            </a:r>
            <a:endParaRPr sz="3000" b="1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56" name="Google Shape;156;g23ac237f79f_0_582"/>
          <p:cNvGrpSpPr/>
          <p:nvPr/>
        </p:nvGrpSpPr>
        <p:grpSpPr>
          <a:xfrm>
            <a:off x="159814" y="133225"/>
            <a:ext cx="8789893" cy="507630"/>
            <a:chOff x="159806" y="133219"/>
            <a:chExt cx="8791652" cy="507731"/>
          </a:xfrm>
        </p:grpSpPr>
        <p:pic>
          <p:nvPicPr>
            <p:cNvPr id="157" name="Google Shape;157;g23ac237f79f_0_582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59806" y="133219"/>
              <a:ext cx="507731" cy="507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g23ac237f79f_0_582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391560" y="133219"/>
              <a:ext cx="559898" cy="298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g23ac237f79f_0_582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589793" y="146247"/>
              <a:ext cx="645919" cy="2721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0" name="Google Shape;160;g23ac237f79f_0_582"/>
          <p:cNvSpPr txBox="1"/>
          <p:nvPr/>
        </p:nvSpPr>
        <p:spPr>
          <a:xfrm>
            <a:off x="4530041" y="3564450"/>
            <a:ext cx="454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en" sz="1000" b="1" i="0" u="none" strike="noStrike" cap="none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KM5 SD</a:t>
            </a:r>
            <a:r>
              <a:rPr lang="en" sz="1000" b="1" dirty="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 177 Cipedes</a:t>
            </a:r>
            <a:endParaRPr sz="1000" b="0" i="0" u="none" strike="noStrike" cap="none" dirty="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62" y="715530"/>
            <a:ext cx="3798559" cy="28489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3ac237f79f_0_554"/>
          <p:cNvSpPr txBox="1"/>
          <p:nvPr/>
        </p:nvSpPr>
        <p:spPr>
          <a:xfrm>
            <a:off x="1343856" y="2130150"/>
            <a:ext cx="645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>
                <a:solidFill>
                  <a:srgbClr val="004675"/>
                </a:solidFill>
                <a:latin typeface="Poppins"/>
                <a:ea typeface="Poppins"/>
                <a:cs typeface="Poppins"/>
                <a:sym typeface="Poppins"/>
              </a:rPr>
              <a:t>Video Rangkaian Penugasan</a:t>
            </a:r>
            <a:endParaRPr sz="3000" b="1" u="none" strike="noStrike" cap="none">
              <a:solidFill>
                <a:srgbClr val="0046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69" name="Google Shape;669;g23ac237f79f_0_554"/>
          <p:cNvSpPr/>
          <p:nvPr/>
        </p:nvSpPr>
        <p:spPr>
          <a:xfrm>
            <a:off x="4345158" y="1564868"/>
            <a:ext cx="453685" cy="347505"/>
          </a:xfrm>
          <a:custGeom>
            <a:avLst/>
            <a:gdLst/>
            <a:ahLst/>
            <a:cxnLst/>
            <a:rect l="l" t="t" r="r" b="b"/>
            <a:pathLst>
              <a:path w="497" h="382" extrusionOk="0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004675"/>
          </a:solidFill>
          <a:ln>
            <a:noFill/>
          </a:ln>
        </p:spPr>
        <p:txBody>
          <a:bodyPr spcFirstLastPara="1" wrap="square" lIns="25700" tIns="12850" rIns="25700" bIns="1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670" name="Google Shape;670;g23ac237f79f_0_554"/>
          <p:cNvGrpSpPr/>
          <p:nvPr/>
        </p:nvGrpSpPr>
        <p:grpSpPr>
          <a:xfrm>
            <a:off x="159806" y="24816"/>
            <a:ext cx="8825083" cy="616134"/>
            <a:chOff x="213075" y="33088"/>
            <a:chExt cx="11766777" cy="821512"/>
          </a:xfrm>
        </p:grpSpPr>
        <p:pic>
          <p:nvPicPr>
            <p:cNvPr id="671" name="Google Shape;671;g23ac237f79f_0_55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69350" y="33088"/>
              <a:ext cx="1215826" cy="683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2" name="Google Shape;672;g23ac237f79f_0_55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33325" y="176197"/>
              <a:ext cx="746527" cy="39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3" name="Google Shape;673;g23ac237f79f_0_55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75" y="177625"/>
              <a:ext cx="676975" cy="676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4" name="Google Shape;674;g23ac237f79f_0_554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675" name="Google Shape;675;g23ac237f79f_0_554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6" name="Google Shape;676;g23ac237f79f_0_554"/>
            <p:cNvPicPr preferRelativeResize="0"/>
            <p:nvPr/>
          </p:nvPicPr>
          <p:blipFill rotWithShape="1">
            <a:blip r:embed="rId6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7" name="Google Shape;677;g23ac237f79f_0_55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Google Shape;678;g23ac237f79f_0_554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g23ac237f79f_0_5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g23ac237f79f_0_540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685" name="Google Shape;685;g23ac237f79f_0_540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6" name="Google Shape;686;g23ac237f79f_0_540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g23ac237f79f_0_540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8" name="Google Shape;688;g23ac237f79f_0_540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9" name="Google Shape;689;g23ac237f79f_0_540"/>
          <p:cNvSpPr txBox="1"/>
          <p:nvPr/>
        </p:nvSpPr>
        <p:spPr>
          <a:xfrm>
            <a:off x="771425" y="287402"/>
            <a:ext cx="62790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Video Rangkaian Penugasan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90" name="Google Shape;690;g23ac237f79f_0_540"/>
          <p:cNvSpPr txBox="1"/>
          <p:nvPr/>
        </p:nvSpPr>
        <p:spPr>
          <a:xfrm>
            <a:off x="1518806" y="2171306"/>
            <a:ext cx="6111900" cy="1411905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Poppins"/>
                <a:ea typeface="Poppins"/>
                <a:cs typeface="Poppins"/>
                <a:sym typeface="Poppins"/>
              </a:rPr>
              <a:t>Nama Sekolah : SDN 177 Cipedes</a:t>
            </a:r>
            <a:endParaRPr sz="17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7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Poppins"/>
                <a:ea typeface="Poppins"/>
                <a:cs typeface="Poppins"/>
                <a:sym typeface="Poppins"/>
              </a:rPr>
              <a:t>Link YouTube : </a:t>
            </a:r>
            <a:r>
              <a:rPr lang="en-ID" sz="1700" b="1" dirty="0">
                <a:latin typeface="Poppins"/>
                <a:ea typeface="Poppins"/>
                <a:cs typeface="Poppins"/>
                <a:sym typeface="Poppins"/>
                <a:hlinkClick r:id="rId6"/>
              </a:rPr>
              <a:t>https://youtube.com/@km5_sdn177cipedes</a:t>
            </a:r>
            <a:r>
              <a:rPr lang="en-ID" sz="17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endParaRPr sz="1700" b="1" dirty="0"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Google Shape;695;g23ac237f79f_0_7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g23ac237f79f_0_703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697" name="Google Shape;697;g23ac237f79f_0_703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8" name="Google Shape;698;g23ac237f79f_0_703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g23ac237f79f_0_70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0" name="Google Shape;700;g23ac237f79f_0_703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1" name="Google Shape;701;g23ac237f79f_0_703"/>
          <p:cNvSpPr/>
          <p:nvPr/>
        </p:nvSpPr>
        <p:spPr>
          <a:xfrm>
            <a:off x="400050" y="1785800"/>
            <a:ext cx="3638100" cy="4719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kampusmerdeka.kemdikbud.go.id/</a:t>
            </a:r>
            <a:endParaRPr sz="12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2" name="Google Shape;702;g23ac237f79f_0_703"/>
          <p:cNvSpPr/>
          <p:nvPr/>
        </p:nvSpPr>
        <p:spPr>
          <a:xfrm>
            <a:off x="399950" y="2469300"/>
            <a:ext cx="3638100" cy="4719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742950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@kampusmengajar</a:t>
            </a:r>
            <a:endParaRPr sz="1200" b="0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3" name="Google Shape;703;g23ac237f79f_0_703"/>
          <p:cNvSpPr txBox="1">
            <a:spLocks noGrp="1"/>
          </p:cNvSpPr>
          <p:nvPr>
            <p:ph type="title" idx="4294967295"/>
          </p:nvPr>
        </p:nvSpPr>
        <p:spPr>
          <a:xfrm>
            <a:off x="1005200" y="3908300"/>
            <a:ext cx="24441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11"/>
              <a:buNone/>
            </a:pPr>
            <a:r>
              <a:rPr lang="en" sz="1800" b="1">
                <a:latin typeface="Poppins"/>
                <a:ea typeface="Poppins"/>
                <a:cs typeface="Poppins"/>
                <a:sym typeface="Poppins"/>
              </a:rPr>
              <a:t>Terima Kasih</a:t>
            </a:r>
            <a:endParaRPr sz="1800"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4" name="Google Shape;704;g23ac237f79f_0_703"/>
          <p:cNvSpPr/>
          <p:nvPr/>
        </p:nvSpPr>
        <p:spPr>
          <a:xfrm>
            <a:off x="383300" y="3152800"/>
            <a:ext cx="3671400" cy="4719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64007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@kampusmengajar_official</a:t>
            </a:r>
            <a:endParaRPr sz="1200" b="0" i="0" u="none" strike="noStrike" cap="non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05" name="Google Shape;705;g23ac237f79f_0_70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713" y="3223762"/>
            <a:ext cx="329999" cy="32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3ac237f79f_0_70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37191" y="2509272"/>
            <a:ext cx="379026" cy="391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3ac237f79f_0_70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0423" y="1856737"/>
            <a:ext cx="312565" cy="3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7" name="Picture 3" descr="D:\MINE\KULIAH\Kamjar\New folder\New folder\WhatsApp Image 2023-06-13 at 14.03.30 (1).jpe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86" b="9091"/>
          <a:stretch/>
        </p:blipFill>
        <p:spPr bwMode="auto">
          <a:xfrm>
            <a:off x="4435764" y="587197"/>
            <a:ext cx="2507986" cy="2649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:\MINE\KULIAH\Kamjar\New folder\New folder\WhatsApp Image 2023-06-13 at 14.03.23.jpe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768" y="1570458"/>
            <a:ext cx="2187775" cy="291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"/>
          <p:cNvPicPr preferRelativeResize="0"/>
          <p:nvPr/>
        </p:nvPicPr>
        <p:blipFill rotWithShape="1">
          <a:blip r:embed="rId3">
            <a:alphaModFix/>
          </a:blip>
          <a:srcRect b="31214"/>
          <a:stretch/>
        </p:blipFill>
        <p:spPr>
          <a:xfrm>
            <a:off x="-71762" y="-67732"/>
            <a:ext cx="9287520" cy="479144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"/>
          <p:cNvSpPr/>
          <p:nvPr/>
        </p:nvSpPr>
        <p:spPr>
          <a:xfrm>
            <a:off x="2094769" y="1048884"/>
            <a:ext cx="145800" cy="3090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3"/>
          <p:cNvSpPr/>
          <p:nvPr/>
        </p:nvSpPr>
        <p:spPr>
          <a:xfrm>
            <a:off x="1766846" y="3720528"/>
            <a:ext cx="5610300" cy="520032"/>
          </a:xfrm>
          <a:custGeom>
            <a:avLst/>
            <a:gdLst/>
            <a:ahLst/>
            <a:cxnLst/>
            <a:rect l="l" t="t" r="r" b="b"/>
            <a:pathLst>
              <a:path w="1329" h="171" extrusionOk="0">
                <a:moveTo>
                  <a:pt x="526" y="0"/>
                </a:moveTo>
                <a:lnTo>
                  <a:pt x="0" y="0"/>
                </a:lnTo>
                <a:lnTo>
                  <a:pt x="0" y="86"/>
                </a:lnTo>
                <a:lnTo>
                  <a:pt x="0" y="171"/>
                </a:lnTo>
                <a:lnTo>
                  <a:pt x="526" y="171"/>
                </a:lnTo>
                <a:lnTo>
                  <a:pt x="1329" y="171"/>
                </a:lnTo>
                <a:lnTo>
                  <a:pt x="1329" y="86"/>
                </a:lnTo>
                <a:lnTo>
                  <a:pt x="1329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3"/>
          <p:cNvSpPr/>
          <p:nvPr/>
        </p:nvSpPr>
        <p:spPr>
          <a:xfrm>
            <a:off x="2536426" y="3828979"/>
            <a:ext cx="15000" cy="340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"/>
          <p:cNvSpPr txBox="1"/>
          <p:nvPr/>
        </p:nvSpPr>
        <p:spPr>
          <a:xfrm>
            <a:off x="801301" y="170025"/>
            <a:ext cx="4625700" cy="4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2200"/>
              <a:buFont typeface="Calibri"/>
              <a:buNone/>
            </a:pPr>
            <a:r>
              <a:rPr lang="en" sz="20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DAFTAR ISI</a:t>
            </a:r>
            <a:endParaRPr sz="2000" b="1" i="0" u="none" strike="noStrike" cap="non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1" name="Google Shape;171;p3"/>
          <p:cNvSpPr/>
          <p:nvPr/>
        </p:nvSpPr>
        <p:spPr>
          <a:xfrm>
            <a:off x="1766846" y="949963"/>
            <a:ext cx="5610300" cy="520032"/>
          </a:xfrm>
          <a:custGeom>
            <a:avLst/>
            <a:gdLst/>
            <a:ahLst/>
            <a:cxnLst/>
            <a:rect l="l" t="t" r="r" b="b"/>
            <a:pathLst>
              <a:path w="1329" h="171" extrusionOk="0">
                <a:moveTo>
                  <a:pt x="526" y="0"/>
                </a:moveTo>
                <a:lnTo>
                  <a:pt x="0" y="0"/>
                </a:lnTo>
                <a:lnTo>
                  <a:pt x="0" y="85"/>
                </a:lnTo>
                <a:lnTo>
                  <a:pt x="0" y="171"/>
                </a:lnTo>
                <a:lnTo>
                  <a:pt x="526" y="171"/>
                </a:lnTo>
                <a:lnTo>
                  <a:pt x="1329" y="171"/>
                </a:lnTo>
                <a:lnTo>
                  <a:pt x="1329" y="85"/>
                </a:lnTo>
                <a:lnTo>
                  <a:pt x="1329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ID"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Kegiatan Awal Penugasan</a:t>
            </a:r>
            <a:endParaRPr lang="en-ID" sz="9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3"/>
          <p:cNvSpPr/>
          <p:nvPr/>
        </p:nvSpPr>
        <p:spPr>
          <a:xfrm>
            <a:off x="1766846" y="1635534"/>
            <a:ext cx="5610300" cy="523088"/>
          </a:xfrm>
          <a:custGeom>
            <a:avLst/>
            <a:gdLst/>
            <a:ahLst/>
            <a:cxnLst/>
            <a:rect l="l" t="t" r="r" b="b"/>
            <a:pathLst>
              <a:path w="1329" h="172" extrusionOk="0">
                <a:moveTo>
                  <a:pt x="526" y="0"/>
                </a:moveTo>
                <a:lnTo>
                  <a:pt x="0" y="0"/>
                </a:lnTo>
                <a:lnTo>
                  <a:pt x="0" y="87"/>
                </a:lnTo>
                <a:lnTo>
                  <a:pt x="0" y="172"/>
                </a:lnTo>
                <a:lnTo>
                  <a:pt x="526" y="172"/>
                </a:lnTo>
                <a:lnTo>
                  <a:pt x="1329" y="172"/>
                </a:lnTo>
                <a:lnTo>
                  <a:pt x="1329" y="87"/>
                </a:lnTo>
                <a:lnTo>
                  <a:pt x="1329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/>
          <p:nvPr/>
        </p:nvSpPr>
        <p:spPr>
          <a:xfrm>
            <a:off x="1766850" y="2308875"/>
            <a:ext cx="5610300" cy="572450"/>
          </a:xfrm>
          <a:custGeom>
            <a:avLst/>
            <a:gdLst/>
            <a:ahLst/>
            <a:cxnLst/>
            <a:rect l="l" t="t" r="r" b="b"/>
            <a:pathLst>
              <a:path w="1329" h="170" extrusionOk="0">
                <a:moveTo>
                  <a:pt x="526" y="0"/>
                </a:moveTo>
                <a:lnTo>
                  <a:pt x="0" y="0"/>
                </a:lnTo>
                <a:lnTo>
                  <a:pt x="0" y="85"/>
                </a:lnTo>
                <a:lnTo>
                  <a:pt x="0" y="170"/>
                </a:lnTo>
                <a:lnTo>
                  <a:pt x="526" y="170"/>
                </a:lnTo>
                <a:lnTo>
                  <a:pt x="1329" y="170"/>
                </a:lnTo>
                <a:lnTo>
                  <a:pt x="1329" y="85"/>
                </a:lnTo>
                <a:lnTo>
                  <a:pt x="1329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</a:t>
            </a: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"/>
          <p:cNvSpPr/>
          <p:nvPr/>
        </p:nvSpPr>
        <p:spPr>
          <a:xfrm>
            <a:off x="1766846" y="3015703"/>
            <a:ext cx="5610300" cy="520050"/>
          </a:xfrm>
          <a:custGeom>
            <a:avLst/>
            <a:gdLst/>
            <a:ahLst/>
            <a:cxnLst/>
            <a:rect l="l" t="t" r="r" b="b"/>
            <a:pathLst>
              <a:path w="1329" h="171" extrusionOk="0">
                <a:moveTo>
                  <a:pt x="526" y="0"/>
                </a:moveTo>
                <a:lnTo>
                  <a:pt x="0" y="0"/>
                </a:lnTo>
                <a:lnTo>
                  <a:pt x="0" y="86"/>
                </a:lnTo>
                <a:lnTo>
                  <a:pt x="0" y="171"/>
                </a:lnTo>
                <a:lnTo>
                  <a:pt x="526" y="171"/>
                </a:lnTo>
                <a:lnTo>
                  <a:pt x="1329" y="171"/>
                </a:lnTo>
                <a:lnTo>
                  <a:pt x="1329" y="86"/>
                </a:lnTo>
                <a:lnTo>
                  <a:pt x="1329" y="0"/>
                </a:lnTo>
                <a:lnTo>
                  <a:pt x="5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"/>
          <p:cNvSpPr/>
          <p:nvPr/>
        </p:nvSpPr>
        <p:spPr>
          <a:xfrm>
            <a:off x="2536426" y="1039729"/>
            <a:ext cx="15000" cy="340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3"/>
          <p:cNvSpPr/>
          <p:nvPr/>
        </p:nvSpPr>
        <p:spPr>
          <a:xfrm>
            <a:off x="2536426" y="1733026"/>
            <a:ext cx="15000" cy="340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3"/>
          <p:cNvSpPr/>
          <p:nvPr/>
        </p:nvSpPr>
        <p:spPr>
          <a:xfrm>
            <a:off x="2536426" y="2420073"/>
            <a:ext cx="15000" cy="340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"/>
          <p:cNvSpPr/>
          <p:nvPr/>
        </p:nvSpPr>
        <p:spPr>
          <a:xfrm>
            <a:off x="2536426" y="3070294"/>
            <a:ext cx="15000" cy="3405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9" name="Google Shape;179;p3"/>
          <p:cNvGrpSpPr/>
          <p:nvPr/>
        </p:nvGrpSpPr>
        <p:grpSpPr>
          <a:xfrm>
            <a:off x="159806" y="133219"/>
            <a:ext cx="8791652" cy="507731"/>
            <a:chOff x="159806" y="133219"/>
            <a:chExt cx="8791652" cy="507731"/>
          </a:xfrm>
        </p:grpSpPr>
        <p:pic>
          <p:nvPicPr>
            <p:cNvPr id="180" name="Google Shape;180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9806" y="133219"/>
              <a:ext cx="507731" cy="507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391560" y="133219"/>
              <a:ext cx="559898" cy="2982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89793" y="146247"/>
              <a:ext cx="645919" cy="2721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3" name="Google Shape;183;p3"/>
          <p:cNvSpPr/>
          <p:nvPr/>
        </p:nvSpPr>
        <p:spPr>
          <a:xfrm>
            <a:off x="0" y="4672500"/>
            <a:ext cx="9222300" cy="47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3"/>
          <p:cNvPicPr preferRelativeResize="0"/>
          <p:nvPr/>
        </p:nvPicPr>
        <p:blipFill rotWithShape="1">
          <a:blip r:embed="rId7">
            <a:alphaModFix/>
          </a:blip>
          <a:srcRect l="33178" t="60182" r="8023" b="25415"/>
          <a:stretch/>
        </p:blipFill>
        <p:spPr>
          <a:xfrm>
            <a:off x="0" y="4757400"/>
            <a:ext cx="5835325" cy="3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54527" y="4797512"/>
            <a:ext cx="326947" cy="2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"/>
          <p:cNvSpPr txBox="1"/>
          <p:nvPr/>
        </p:nvSpPr>
        <p:spPr>
          <a:xfrm>
            <a:off x="6147306" y="4808392"/>
            <a:ext cx="2996700" cy="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Kementerian Pendidikan, Kebudayaan, Riset dan Teknologi</a:t>
            </a:r>
            <a:endParaRPr sz="900" b="1" i="0" u="none" strike="noStrike" cap="none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3"/>
          <p:cNvPicPr preferRelativeResize="0"/>
          <p:nvPr/>
        </p:nvPicPr>
        <p:blipFill rotWithShape="1">
          <a:blip r:embed="rId9">
            <a:alphaModFix/>
          </a:blip>
          <a:srcRect l="62479" t="59763" r="11803" b="14519"/>
          <a:stretch/>
        </p:blipFill>
        <p:spPr>
          <a:xfrm>
            <a:off x="1540101" y="2994707"/>
            <a:ext cx="597900" cy="597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8" name="Google Shape;188;p3"/>
          <p:cNvPicPr preferRelativeResize="0"/>
          <p:nvPr/>
        </p:nvPicPr>
        <p:blipFill rotWithShape="1">
          <a:blip r:embed="rId10">
            <a:alphaModFix/>
          </a:blip>
          <a:srcRect l="59260" t="9894" r="9761" b="59127"/>
          <a:stretch/>
        </p:blipFill>
        <p:spPr>
          <a:xfrm>
            <a:off x="1540106" y="3698199"/>
            <a:ext cx="597900" cy="597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9" name="Google Shape;189;p3"/>
          <p:cNvPicPr preferRelativeResize="0"/>
          <p:nvPr/>
        </p:nvPicPr>
        <p:blipFill rotWithShape="1">
          <a:blip r:embed="rId11">
            <a:alphaModFix/>
          </a:blip>
          <a:srcRect l="7872" t="56977" r="59553" b="10448"/>
          <a:stretch/>
        </p:blipFill>
        <p:spPr>
          <a:xfrm>
            <a:off x="1516100" y="912525"/>
            <a:ext cx="603900" cy="603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0" name="Google Shape;190;p3"/>
          <p:cNvPicPr preferRelativeResize="0"/>
          <p:nvPr/>
        </p:nvPicPr>
        <p:blipFill rotWithShape="1">
          <a:blip r:embed="rId12">
            <a:alphaModFix/>
          </a:blip>
          <a:srcRect l="7465" t="8821" r="62721" b="61367"/>
          <a:stretch/>
        </p:blipFill>
        <p:spPr>
          <a:xfrm>
            <a:off x="1516097" y="2285209"/>
            <a:ext cx="603900" cy="603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1" name="Google Shape;191;p3"/>
          <p:cNvPicPr preferRelativeResize="0"/>
          <p:nvPr/>
        </p:nvPicPr>
        <p:blipFill rotWithShape="1">
          <a:blip r:embed="rId13">
            <a:alphaModFix/>
          </a:blip>
          <a:srcRect l="60376" t="10578" r="11427" b="61228"/>
          <a:stretch/>
        </p:blipFill>
        <p:spPr>
          <a:xfrm>
            <a:off x="1540108" y="1598133"/>
            <a:ext cx="597900" cy="597900"/>
          </a:xfrm>
          <a:prstGeom prst="ellipse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46E6C7-1687-0001-106D-4D1CAC5CB8AD}"/>
              </a:ext>
            </a:extLst>
          </p:cNvPr>
          <p:cNvSpPr txBox="1"/>
          <p:nvPr/>
        </p:nvSpPr>
        <p:spPr>
          <a:xfrm>
            <a:off x="2698669" y="1062206"/>
            <a:ext cx="256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Kegiatan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Awal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Penugasan</a:t>
            </a: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0A008B-15BF-D9DD-0FF2-568F7F7D3DCE}"/>
              </a:ext>
            </a:extLst>
          </p:cNvPr>
          <p:cNvSpPr txBox="1"/>
          <p:nvPr/>
        </p:nvSpPr>
        <p:spPr>
          <a:xfrm>
            <a:off x="2691442" y="1733026"/>
            <a:ext cx="25682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Program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Kerja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Literasi</a:t>
            </a: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0353B8-2D7C-0863-8E89-53DE8B465A13}"/>
              </a:ext>
            </a:extLst>
          </p:cNvPr>
          <p:cNvSpPr txBox="1"/>
          <p:nvPr/>
        </p:nvSpPr>
        <p:spPr>
          <a:xfrm>
            <a:off x="2701281" y="2413821"/>
            <a:ext cx="3134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Program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Adaptasi</a:t>
            </a:r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Teknologi</a:t>
            </a: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  <a:p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25EE4E-064F-6839-A14A-8C8DA1603CE5}"/>
              </a:ext>
            </a:extLst>
          </p:cNvPr>
          <p:cNvSpPr txBox="1"/>
          <p:nvPr/>
        </p:nvSpPr>
        <p:spPr>
          <a:xfrm>
            <a:off x="2691442" y="3024982"/>
            <a:ext cx="4685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Poppins" panose="00000500000000000000" pitchFamily="2" charset="0"/>
                <a:cs typeface="Poppins" panose="00000500000000000000" pitchFamily="2" charset="0"/>
              </a:rPr>
              <a:t>Program Kerja Menciptakan Lingkungan Berbudaya Literasi dan Numerasi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CF8BAC-44C7-5C90-F4AD-A5B9637AFB16}"/>
              </a:ext>
            </a:extLst>
          </p:cNvPr>
          <p:cNvSpPr txBox="1"/>
          <p:nvPr/>
        </p:nvSpPr>
        <p:spPr>
          <a:xfrm>
            <a:off x="2691442" y="3788124"/>
            <a:ext cx="25682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>
                <a:latin typeface="Poppins" panose="00000500000000000000" pitchFamily="2" charset="0"/>
                <a:cs typeface="Poppins" panose="00000500000000000000" pitchFamily="2" charset="0"/>
              </a:rPr>
              <a:t>Program </a:t>
            </a:r>
            <a:r>
              <a:rPr lang="en-ID" dirty="0" err="1">
                <a:latin typeface="Poppins" panose="00000500000000000000" pitchFamily="2" charset="0"/>
                <a:cs typeface="Poppins" panose="00000500000000000000" pitchFamily="2" charset="0"/>
              </a:rPr>
              <a:t>Lainnya</a:t>
            </a:r>
            <a:endParaRPr lang="en-ID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"/>
          <p:cNvSpPr txBox="1"/>
          <p:nvPr/>
        </p:nvSpPr>
        <p:spPr>
          <a:xfrm>
            <a:off x="1343856" y="2130150"/>
            <a:ext cx="645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rgbClr val="004675"/>
                </a:solidFill>
                <a:latin typeface="Poppins"/>
                <a:ea typeface="Poppins"/>
                <a:cs typeface="Poppins"/>
                <a:sym typeface="Poppins"/>
              </a:rPr>
              <a:t>Kegiatan Awal Penugasan</a:t>
            </a:r>
            <a:endParaRPr sz="3000" b="1" i="0" u="none" strike="noStrike" cap="none" dirty="0">
              <a:solidFill>
                <a:srgbClr val="0046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7" name="Google Shape;197;p11"/>
          <p:cNvSpPr/>
          <p:nvPr/>
        </p:nvSpPr>
        <p:spPr>
          <a:xfrm>
            <a:off x="4345158" y="1564868"/>
            <a:ext cx="453685" cy="347505"/>
          </a:xfrm>
          <a:custGeom>
            <a:avLst/>
            <a:gdLst/>
            <a:ahLst/>
            <a:cxnLst/>
            <a:rect l="l" t="t" r="r" b="b"/>
            <a:pathLst>
              <a:path w="497" h="382" extrusionOk="0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004675"/>
          </a:solidFill>
          <a:ln>
            <a:noFill/>
          </a:ln>
        </p:spPr>
        <p:txBody>
          <a:bodyPr spcFirstLastPara="1" wrap="square" lIns="25700" tIns="12850" rIns="25700" bIns="1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198" name="Google Shape;198;p11"/>
          <p:cNvGrpSpPr/>
          <p:nvPr/>
        </p:nvGrpSpPr>
        <p:grpSpPr>
          <a:xfrm>
            <a:off x="159806" y="24816"/>
            <a:ext cx="8825083" cy="616134"/>
            <a:chOff x="213075" y="33088"/>
            <a:chExt cx="11766777" cy="821512"/>
          </a:xfrm>
        </p:grpSpPr>
        <p:pic>
          <p:nvPicPr>
            <p:cNvPr id="199" name="Google Shape;199;p1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69350" y="33088"/>
              <a:ext cx="1215826" cy="683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33325" y="176197"/>
              <a:ext cx="746527" cy="39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1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75" y="177625"/>
              <a:ext cx="676975" cy="676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1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203" name="Google Shape;203;p11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04" name="Google Shape;204;p11"/>
            <p:cNvPicPr preferRelativeResize="0"/>
            <p:nvPr/>
          </p:nvPicPr>
          <p:blipFill rotWithShape="1">
            <a:blip r:embed="rId6">
              <a:alphaModFix/>
            </a:blip>
            <a:srcRect l="33178" t="60182" r="8023" b="25415"/>
            <a:stretch/>
          </p:blipFill>
          <p:spPr>
            <a:xfrm>
              <a:off x="0" y="4833600"/>
              <a:ext cx="5835325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6" name="Google Shape;206;p11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"/>
          <p:cNvSpPr txBox="1"/>
          <p:nvPr/>
        </p:nvSpPr>
        <p:spPr>
          <a:xfrm>
            <a:off x="771425" y="305800"/>
            <a:ext cx="467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Kegiatan Awal Penugasan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3" name="Google Shape;213;p4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214" name="Google Shape;214;p4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5" name="Google Shape;215;p4"/>
            <p:cNvPicPr preferRelativeResize="0"/>
            <p:nvPr/>
          </p:nvPicPr>
          <p:blipFill rotWithShape="1">
            <a:blip r:embed="rId4">
              <a:alphaModFix/>
            </a:blip>
            <a:srcRect l="33178" t="60182" r="8023" b="25415"/>
            <a:stretch/>
          </p:blipFill>
          <p:spPr>
            <a:xfrm>
              <a:off x="0" y="4833600"/>
              <a:ext cx="5835325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7" name="Google Shape;217;p4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4"/>
          <p:cNvSpPr/>
          <p:nvPr/>
        </p:nvSpPr>
        <p:spPr>
          <a:xfrm>
            <a:off x="5044588" y="4180113"/>
            <a:ext cx="811500" cy="209400"/>
          </a:xfrm>
          <a:prstGeom prst="roundRect">
            <a:avLst>
              <a:gd name="adj" fmla="val 9849"/>
            </a:avLst>
          </a:prstGeom>
          <a:solidFill>
            <a:srgbClr val="FFFFFF">
              <a:alpha val="0"/>
            </a:srgb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University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4437863" y="1757226"/>
            <a:ext cx="4280400" cy="1154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lvl="0" algn="just"/>
            <a:r>
              <a:rPr lang="en-US" sz="1100" dirty="0" err="1">
                <a:latin typeface="Poppins" charset="0"/>
                <a:cs typeface="Poppins" charset="0"/>
              </a:rPr>
              <a:t>Observasi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dilakukan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pada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tanggal</a:t>
            </a:r>
            <a:r>
              <a:rPr lang="en-US" sz="1100" dirty="0">
                <a:latin typeface="Poppins" charset="0"/>
                <a:cs typeface="Poppins" charset="0"/>
              </a:rPr>
              <a:t> 15 </a:t>
            </a:r>
            <a:r>
              <a:rPr lang="en-US" sz="1100" dirty="0" err="1">
                <a:latin typeface="Poppins" charset="0"/>
                <a:cs typeface="Poppins" charset="0"/>
              </a:rPr>
              <a:t>Februari</a:t>
            </a:r>
            <a:r>
              <a:rPr lang="en-US" sz="1100" dirty="0">
                <a:latin typeface="Poppins" charset="0"/>
                <a:cs typeface="Poppins" charset="0"/>
              </a:rPr>
              <a:t> 2023 </a:t>
            </a:r>
            <a:r>
              <a:rPr lang="en-US" sz="1100" dirty="0" err="1">
                <a:latin typeface="Poppins" charset="0"/>
                <a:cs typeface="Poppins" charset="0"/>
              </a:rPr>
              <a:t>bersama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Dosen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Pembimbing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Lapangan</a:t>
            </a:r>
            <a:r>
              <a:rPr lang="en-US" sz="1100" dirty="0">
                <a:latin typeface="Poppins" charset="0"/>
                <a:cs typeface="Poppins" charset="0"/>
              </a:rPr>
              <a:t> (DPL). </a:t>
            </a:r>
            <a:r>
              <a:rPr lang="en-US" sz="1100" dirty="0" err="1">
                <a:latin typeface="Poppins" charset="0"/>
                <a:cs typeface="Poppins" charset="0"/>
              </a:rPr>
              <a:t>Pihak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sekolah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menyambut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baik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kedatangan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mahasiswa</a:t>
            </a:r>
            <a:r>
              <a:rPr lang="en-US" sz="1100" dirty="0">
                <a:latin typeface="Poppins" charset="0"/>
                <a:cs typeface="Poppins" charset="0"/>
              </a:rPr>
              <a:t>. Dari </a:t>
            </a:r>
            <a:r>
              <a:rPr lang="en-US" sz="1100" dirty="0" err="1">
                <a:latin typeface="Poppins" charset="0"/>
                <a:cs typeface="Poppins" charset="0"/>
              </a:rPr>
              <a:t>observasi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tersebut</a:t>
            </a:r>
            <a:r>
              <a:rPr lang="en-US" sz="1100" dirty="0">
                <a:latin typeface="Poppins" charset="0"/>
                <a:cs typeface="Poppins" charset="0"/>
              </a:rPr>
              <a:t>, kami </a:t>
            </a:r>
            <a:r>
              <a:rPr lang="en-US" sz="1100" dirty="0" err="1">
                <a:latin typeface="Poppins" charset="0"/>
                <a:cs typeface="Poppins" charset="0"/>
              </a:rPr>
              <a:t>mendapatkan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banyak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informasi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mengenai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sekolah</a:t>
            </a:r>
            <a:r>
              <a:rPr lang="en-US" sz="1100" dirty="0">
                <a:latin typeface="Poppins" charset="0"/>
                <a:cs typeface="Poppins" charset="0"/>
              </a:rPr>
              <a:t>. Hal </a:t>
            </a:r>
            <a:r>
              <a:rPr lang="en-US" sz="1100" dirty="0" err="1">
                <a:latin typeface="Poppins" charset="0"/>
                <a:cs typeface="Poppins" charset="0"/>
              </a:rPr>
              <a:t>tersebut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menjadi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tolok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ukur</a:t>
            </a:r>
            <a:r>
              <a:rPr lang="en-US" sz="1100" dirty="0">
                <a:latin typeface="Poppins" charset="0"/>
                <a:cs typeface="Poppins" charset="0"/>
              </a:rPr>
              <a:t> kami </a:t>
            </a:r>
            <a:r>
              <a:rPr lang="en-US" sz="1100" dirty="0" err="1">
                <a:latin typeface="Poppins" charset="0"/>
                <a:cs typeface="Poppins" charset="0"/>
              </a:rPr>
              <a:t>dalam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merancang</a:t>
            </a:r>
            <a:r>
              <a:rPr lang="en-US" sz="1100" dirty="0">
                <a:latin typeface="Poppins" charset="0"/>
                <a:cs typeface="Poppins" charset="0"/>
              </a:rPr>
              <a:t> program </a:t>
            </a:r>
            <a:r>
              <a:rPr lang="en-US" sz="1100" dirty="0" err="1">
                <a:latin typeface="Poppins" charset="0"/>
                <a:cs typeface="Poppins" charset="0"/>
              </a:rPr>
              <a:t>kerja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221" name="Google Shape;221;p4"/>
          <p:cNvSpPr txBox="1"/>
          <p:nvPr/>
        </p:nvSpPr>
        <p:spPr>
          <a:xfrm>
            <a:off x="4437863" y="1126479"/>
            <a:ext cx="3624300" cy="35007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Poppins"/>
                <a:ea typeface="Poppins"/>
                <a:cs typeface="Poppins"/>
                <a:sym typeface="Poppins"/>
              </a:rPr>
              <a:t>Observasi</a:t>
            </a:r>
            <a:r>
              <a:rPr lang="en-US" sz="16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b="1" dirty="0" err="1">
                <a:latin typeface="Poppins"/>
                <a:ea typeface="Poppins"/>
                <a:cs typeface="Poppins"/>
                <a:sym typeface="Poppins"/>
              </a:rPr>
              <a:t>Sekolah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5" y="1122587"/>
            <a:ext cx="3562350" cy="267176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33400" y="385843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800" dirty="0" err="1"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800" dirty="0" err="1"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800" dirty="0">
                <a:latin typeface="Poppins"/>
                <a:ea typeface="Poppins"/>
                <a:cs typeface="Poppins"/>
                <a:sym typeface="Poppins"/>
              </a:rPr>
              <a:t> Barat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3ac237f79f_0_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3ac237f79f_0_9"/>
          <p:cNvSpPr txBox="1"/>
          <p:nvPr/>
        </p:nvSpPr>
        <p:spPr>
          <a:xfrm>
            <a:off x="771425" y="305800"/>
            <a:ext cx="467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Kegiatan Awal Penugasan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28" name="Google Shape;228;g23ac237f79f_0_9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229" name="Google Shape;229;g23ac237f79f_0_9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30" name="Google Shape;230;g23ac237f79f_0_9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g23ac237f79f_0_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g23ac237f79f_0_9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g23ac237f79f_0_9"/>
          <p:cNvSpPr/>
          <p:nvPr/>
        </p:nvSpPr>
        <p:spPr>
          <a:xfrm>
            <a:off x="5044588" y="4180113"/>
            <a:ext cx="811500" cy="209400"/>
          </a:xfrm>
          <a:prstGeom prst="roundRect">
            <a:avLst>
              <a:gd name="adj" fmla="val 9849"/>
            </a:avLst>
          </a:prstGeom>
          <a:solidFill>
            <a:srgbClr val="FFFFFF">
              <a:alpha val="0"/>
            </a:srgb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University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3ac237f79f_0_9"/>
          <p:cNvSpPr/>
          <p:nvPr/>
        </p:nvSpPr>
        <p:spPr>
          <a:xfrm>
            <a:off x="3287882" y="4180113"/>
            <a:ext cx="811500" cy="209400"/>
          </a:xfrm>
          <a:prstGeom prst="roundRect">
            <a:avLst>
              <a:gd name="adj" fmla="val 9849"/>
            </a:avLst>
          </a:prstGeom>
          <a:solidFill>
            <a:srgbClr val="FFFFFF">
              <a:alpha val="0"/>
            </a:srgb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Academy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3ac237f79f_0_9"/>
          <p:cNvSpPr/>
          <p:nvPr/>
        </p:nvSpPr>
        <p:spPr>
          <a:xfrm>
            <a:off x="5044588" y="4180113"/>
            <a:ext cx="811500" cy="209400"/>
          </a:xfrm>
          <a:prstGeom prst="roundRect">
            <a:avLst>
              <a:gd name="adj" fmla="val 9849"/>
            </a:avLst>
          </a:prstGeom>
          <a:solidFill>
            <a:srgbClr val="FFFFFF">
              <a:alpha val="0"/>
            </a:srgb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University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23ac237f79f_0_9"/>
          <p:cNvSpPr txBox="1"/>
          <p:nvPr/>
        </p:nvSpPr>
        <p:spPr>
          <a:xfrm>
            <a:off x="503981" y="3955950"/>
            <a:ext cx="3724800" cy="2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Barat</a:t>
            </a:r>
            <a:endParaRPr sz="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g23ac237f79f_0_9"/>
          <p:cNvSpPr txBox="1"/>
          <p:nvPr/>
        </p:nvSpPr>
        <p:spPr>
          <a:xfrm>
            <a:off x="4552163" y="1714974"/>
            <a:ext cx="4280400" cy="98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lvl="0" algn="just"/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 yang </a:t>
            </a:r>
            <a:r>
              <a:rPr lang="en-US" sz="1100" dirty="0" err="1">
                <a:latin typeface="Poppins" charset="0"/>
                <a:cs typeface="Poppins" charset="0"/>
              </a:rPr>
              <a:t>mengikuti</a:t>
            </a:r>
            <a:r>
              <a:rPr lang="en-US" sz="1100" dirty="0">
                <a:latin typeface="Poppins" charset="0"/>
                <a:cs typeface="Poppins" charset="0"/>
              </a:rPr>
              <a:t> Pre Test AKM </a:t>
            </a:r>
            <a:r>
              <a:rPr lang="en-US" sz="1100" dirty="0" err="1">
                <a:latin typeface="Poppins" charset="0"/>
                <a:cs typeface="Poppins" charset="0"/>
              </a:rPr>
              <a:t>berjumlah</a:t>
            </a:r>
            <a:r>
              <a:rPr lang="en-US" sz="1100" dirty="0">
                <a:latin typeface="Poppins" charset="0"/>
                <a:cs typeface="Poppins" charset="0"/>
              </a:rPr>
              <a:t> 30 orang. </a:t>
            </a:r>
            <a:r>
              <a:rPr lang="en-US" sz="1100" dirty="0" err="1">
                <a:latin typeface="Poppins" charset="0"/>
                <a:cs typeface="Poppins" charset="0"/>
              </a:rPr>
              <a:t>Teknis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pelaksanaannya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menggunakan</a:t>
            </a:r>
            <a:r>
              <a:rPr lang="en-US" sz="1100" dirty="0">
                <a:latin typeface="Poppins" charset="0"/>
                <a:cs typeface="Poppins" charset="0"/>
              </a:rPr>
              <a:t> 7 </a:t>
            </a:r>
            <a:r>
              <a:rPr lang="en-US" sz="1100" dirty="0" err="1">
                <a:latin typeface="Poppins" charset="0"/>
                <a:cs typeface="Poppins" charset="0"/>
              </a:rPr>
              <a:t>perangkat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dibagi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dalam</a:t>
            </a:r>
            <a:r>
              <a:rPr lang="en-US" sz="1100" dirty="0">
                <a:latin typeface="Poppins" charset="0"/>
                <a:cs typeface="Poppins" charset="0"/>
              </a:rPr>
              <a:t> 4 </a:t>
            </a:r>
            <a:r>
              <a:rPr lang="en-US" sz="1100" dirty="0" err="1">
                <a:latin typeface="Poppins" charset="0"/>
                <a:cs typeface="Poppins" charset="0"/>
              </a:rPr>
              <a:t>sesi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r>
              <a:rPr lang="en-US" sz="1100" dirty="0" err="1">
                <a:latin typeface="Poppins" charset="0"/>
                <a:cs typeface="Poppins" charset="0"/>
              </a:rPr>
              <a:t>Setiap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sesinya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dijadwalkan</a:t>
            </a:r>
            <a:r>
              <a:rPr lang="en-US" sz="1100" dirty="0">
                <a:latin typeface="Poppins" charset="0"/>
                <a:cs typeface="Poppins" charset="0"/>
              </a:rPr>
              <a:t> 7 orang. Pre Test AKM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berkolaborasi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dengan</a:t>
            </a:r>
            <a:r>
              <a:rPr lang="en-US" sz="1100" dirty="0">
                <a:latin typeface="Poppins" charset="0"/>
                <a:cs typeface="Poppins" charset="0"/>
              </a:rPr>
              <a:t> guru </a:t>
            </a:r>
            <a:r>
              <a:rPr lang="en-US" sz="1100" dirty="0" err="1">
                <a:latin typeface="Poppins" charset="0"/>
                <a:cs typeface="Poppins" charset="0"/>
              </a:rPr>
              <a:t>pamong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wali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proktor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sekolah</a:t>
            </a:r>
            <a:r>
              <a:rPr lang="en-US" sz="1100" dirty="0">
                <a:latin typeface="Poppins" charset="0"/>
                <a:cs typeface="Poppins" charset="0"/>
              </a:rPr>
              <a:t>. 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239" name="Google Shape;239;g23ac237f79f_0_9"/>
          <p:cNvSpPr txBox="1"/>
          <p:nvPr/>
        </p:nvSpPr>
        <p:spPr>
          <a:xfrm>
            <a:off x="4552163" y="1085663"/>
            <a:ext cx="3624300" cy="35007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latin typeface="Poppins"/>
                <a:ea typeface="Poppins"/>
                <a:cs typeface="Poppins"/>
                <a:sym typeface="Poppins"/>
              </a:rPr>
              <a:t>Pelaksanaan</a:t>
            </a:r>
            <a:r>
              <a:rPr lang="en-US" sz="1600" b="1" dirty="0">
                <a:latin typeface="Poppins"/>
                <a:ea typeface="Poppins"/>
                <a:cs typeface="Poppins"/>
                <a:sym typeface="Poppins"/>
              </a:rPr>
              <a:t> Pre-Test AKM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170" name="Picture 2" descr="C:\Users\USER\Downloads\WhatsApp Image 2023-06-17 at 13.21.58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825" y="914399"/>
            <a:ext cx="2121112" cy="282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3ac237f79f_0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3ac237f79f_0_29"/>
          <p:cNvSpPr txBox="1"/>
          <p:nvPr/>
        </p:nvSpPr>
        <p:spPr>
          <a:xfrm>
            <a:off x="771425" y="305800"/>
            <a:ext cx="467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Kegiatan Awal Penugasan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6" name="Google Shape;246;g23ac237f79f_0_29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247" name="Google Shape;247;g23ac237f79f_0_29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8" name="Google Shape;248;g23ac237f79f_0_29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g23ac237f79f_0_2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g23ac237f79f_0_29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" name="Google Shape;251;g23ac237f79f_0_29"/>
          <p:cNvSpPr/>
          <p:nvPr/>
        </p:nvSpPr>
        <p:spPr>
          <a:xfrm>
            <a:off x="3287882" y="4180113"/>
            <a:ext cx="811500" cy="209400"/>
          </a:xfrm>
          <a:prstGeom prst="roundRect">
            <a:avLst>
              <a:gd name="adj" fmla="val 9849"/>
            </a:avLst>
          </a:prstGeom>
          <a:solidFill>
            <a:srgbClr val="FFFFFF">
              <a:alpha val="0"/>
            </a:srgb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Academy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23ac237f79f_0_29"/>
          <p:cNvSpPr/>
          <p:nvPr/>
        </p:nvSpPr>
        <p:spPr>
          <a:xfrm>
            <a:off x="5044588" y="4180113"/>
            <a:ext cx="811500" cy="209400"/>
          </a:xfrm>
          <a:prstGeom prst="roundRect">
            <a:avLst>
              <a:gd name="adj" fmla="val 9849"/>
            </a:avLst>
          </a:prstGeom>
          <a:solidFill>
            <a:srgbClr val="FFFFFF">
              <a:alpha val="0"/>
            </a:srgbClr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University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23ac237f79f_0_29"/>
          <p:cNvSpPr txBox="1"/>
          <p:nvPr/>
        </p:nvSpPr>
        <p:spPr>
          <a:xfrm>
            <a:off x="410325" y="3955950"/>
            <a:ext cx="3724800" cy="2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700" dirty="0" err="1"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700" dirty="0"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700" dirty="0" err="1"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700" dirty="0">
                <a:latin typeface="Poppins"/>
                <a:ea typeface="Poppins"/>
                <a:cs typeface="Poppins"/>
                <a:sym typeface="Poppins"/>
              </a:rPr>
              <a:t> Barat</a:t>
            </a:r>
            <a:endParaRPr sz="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g23ac237f79f_0_29"/>
          <p:cNvSpPr txBox="1"/>
          <p:nvPr/>
        </p:nvSpPr>
        <p:spPr>
          <a:xfrm>
            <a:off x="4609312" y="1776400"/>
            <a:ext cx="4280400" cy="1492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lvl="0" algn="just"/>
            <a:r>
              <a:rPr lang="en-US" sz="1100" dirty="0">
                <a:latin typeface="Poppins" charset="0"/>
                <a:cs typeface="Poppins" charset="0"/>
              </a:rPr>
              <a:t>FKKS yang </a:t>
            </a:r>
            <a:r>
              <a:rPr lang="en-US" sz="1100" dirty="0" err="1">
                <a:latin typeface="Poppins" charset="0"/>
                <a:cs typeface="Poppins" charset="0"/>
              </a:rPr>
              <a:t>dilaksanakan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dihadiri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oleh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mahasiswa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kepala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sekolah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guru-guru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. Kami </a:t>
            </a:r>
            <a:r>
              <a:rPr lang="en-US" sz="1100" dirty="0" err="1">
                <a:latin typeface="Poppins" charset="0"/>
                <a:cs typeface="Poppins" charset="0"/>
              </a:rPr>
              <a:t>menyepakati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mengenai</a:t>
            </a:r>
            <a:r>
              <a:rPr lang="en-US" sz="1100" dirty="0">
                <a:latin typeface="Poppins" charset="0"/>
                <a:cs typeface="Poppins" charset="0"/>
              </a:rPr>
              <a:t> program Mari </a:t>
            </a:r>
            <a:r>
              <a:rPr lang="en-US" sz="1100" dirty="0" err="1">
                <a:latin typeface="Poppins" charset="0"/>
                <a:cs typeface="Poppins" charset="0"/>
              </a:rPr>
              <a:t>Belajar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Membaca</a:t>
            </a:r>
            <a:r>
              <a:rPr lang="en-US" sz="1100" dirty="0">
                <a:latin typeface="Poppins" charset="0"/>
                <a:cs typeface="Poppins" charset="0"/>
              </a:rPr>
              <a:t> (</a:t>
            </a:r>
            <a:r>
              <a:rPr lang="en-US" sz="1100" dirty="0" err="1">
                <a:latin typeface="Poppins" charset="0"/>
                <a:cs typeface="Poppins" charset="0"/>
              </a:rPr>
              <a:t>Marica</a:t>
            </a:r>
            <a:r>
              <a:rPr lang="en-US" sz="1100" dirty="0">
                <a:latin typeface="Poppins" charset="0"/>
                <a:cs typeface="Poppins" charset="0"/>
              </a:rPr>
              <a:t>), </a:t>
            </a:r>
            <a:r>
              <a:rPr lang="en-US" sz="1100" dirty="0" err="1">
                <a:latin typeface="Poppins" charset="0"/>
                <a:cs typeface="Poppins" charset="0"/>
              </a:rPr>
              <a:t>Gerakan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Literasi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Sekolah</a:t>
            </a:r>
            <a:r>
              <a:rPr lang="en-US" sz="1100" dirty="0">
                <a:latin typeface="Poppins" charset="0"/>
                <a:cs typeface="Poppins" charset="0"/>
              </a:rPr>
              <a:t> (GLS), </a:t>
            </a:r>
            <a:r>
              <a:rPr lang="en-US" sz="1100" dirty="0" err="1">
                <a:latin typeface="Poppins" charset="0"/>
                <a:cs typeface="Poppins" charset="0"/>
              </a:rPr>
              <a:t>Lomba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Kebersihan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Kerapian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Pohon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Literasi</a:t>
            </a:r>
            <a:r>
              <a:rPr lang="en-US" sz="1100" dirty="0">
                <a:latin typeface="Poppins" charset="0"/>
                <a:cs typeface="Poppins" charset="0"/>
              </a:rPr>
              <a:t> (</a:t>
            </a:r>
            <a:r>
              <a:rPr lang="en-US" sz="1100" dirty="0" err="1">
                <a:latin typeface="Poppins" charset="0"/>
                <a:cs typeface="Poppins" charset="0"/>
              </a:rPr>
              <a:t>termasuk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dalam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rangkaian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Lomba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Kebersihan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Kerapian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), </a:t>
            </a:r>
            <a:r>
              <a:rPr lang="en-US" sz="1100" dirty="0" err="1">
                <a:latin typeface="Poppins" charset="0"/>
                <a:cs typeface="Poppins" charset="0"/>
              </a:rPr>
              <a:t>Dokter</a:t>
            </a:r>
            <a:r>
              <a:rPr lang="en-US" sz="1100" dirty="0">
                <a:latin typeface="Poppins" charset="0"/>
                <a:cs typeface="Poppins" charset="0"/>
              </a:rPr>
              <a:t> Kecil (</a:t>
            </a:r>
            <a:r>
              <a:rPr lang="en-US" sz="1100" dirty="0" err="1">
                <a:latin typeface="Poppins" charset="0"/>
                <a:cs typeface="Poppins" charset="0"/>
              </a:rPr>
              <a:t>Dokcil</a:t>
            </a:r>
            <a:r>
              <a:rPr lang="en-US" sz="1100" dirty="0">
                <a:latin typeface="Poppins" charset="0"/>
                <a:cs typeface="Poppins" charset="0"/>
              </a:rPr>
              <a:t>), </a:t>
            </a:r>
            <a:r>
              <a:rPr lang="en-US" sz="1100" dirty="0" err="1">
                <a:latin typeface="Poppins" charset="0"/>
                <a:cs typeface="Poppins" charset="0"/>
              </a:rPr>
              <a:t>Dekap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, Blog </a:t>
            </a:r>
            <a:r>
              <a:rPr lang="en-US" sz="1100" dirty="0" err="1">
                <a:latin typeface="Poppins" charset="0"/>
                <a:cs typeface="Poppins" charset="0"/>
              </a:rPr>
              <a:t>Sekolah</a:t>
            </a:r>
            <a:r>
              <a:rPr lang="en-US" sz="1100" dirty="0">
                <a:latin typeface="Poppins" charset="0"/>
                <a:cs typeface="Poppins" charset="0"/>
              </a:rPr>
              <a:t>, </a:t>
            </a:r>
            <a:r>
              <a:rPr lang="en-US" sz="1100" dirty="0" err="1">
                <a:latin typeface="Poppins" charset="0"/>
                <a:cs typeface="Poppins" charset="0"/>
              </a:rPr>
              <a:t>dan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Pengenalan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Teknologi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Terbarukan</a:t>
            </a:r>
            <a:r>
              <a:rPr lang="en-US" sz="1100" dirty="0">
                <a:latin typeface="Poppins" charset="0"/>
                <a:cs typeface="Poppins" charset="0"/>
              </a:rPr>
              <a:t> nan </a:t>
            </a:r>
            <a:r>
              <a:rPr lang="en-US" sz="1100" dirty="0" err="1">
                <a:latin typeface="Poppins" charset="0"/>
                <a:cs typeface="Poppins" charset="0"/>
              </a:rPr>
              <a:t>Asyik</a:t>
            </a:r>
            <a:r>
              <a:rPr lang="en-US" sz="1100" dirty="0">
                <a:latin typeface="Poppins" charset="0"/>
                <a:cs typeface="Poppins" charset="0"/>
              </a:rPr>
              <a:t> (</a:t>
            </a:r>
            <a:r>
              <a:rPr lang="en-US" sz="1100" dirty="0" err="1">
                <a:latin typeface="Poppins" charset="0"/>
                <a:cs typeface="Poppins" charset="0"/>
              </a:rPr>
              <a:t>Pentorsik</a:t>
            </a:r>
            <a:r>
              <a:rPr lang="en-US" sz="1100" dirty="0">
                <a:latin typeface="Poppins" charset="0"/>
                <a:cs typeface="Poppins" charset="0"/>
              </a:rPr>
              <a:t>).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256" name="Google Shape;256;g23ac237f79f_0_29"/>
          <p:cNvSpPr txBox="1"/>
          <p:nvPr/>
        </p:nvSpPr>
        <p:spPr>
          <a:xfrm>
            <a:off x="4609311" y="944044"/>
            <a:ext cx="4237031" cy="596297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/>
            <a:r>
              <a:rPr lang="en-US" sz="1600" b="1" dirty="0">
                <a:latin typeface="Poppins"/>
                <a:ea typeface="Poppins"/>
                <a:cs typeface="Poppins"/>
                <a:sym typeface="Poppins"/>
              </a:rPr>
              <a:t>Forum </a:t>
            </a:r>
            <a:r>
              <a:rPr lang="en-US" sz="1600" b="1" dirty="0" err="1">
                <a:latin typeface="Poppins"/>
                <a:ea typeface="Poppins"/>
                <a:cs typeface="Poppins"/>
                <a:sym typeface="Poppins"/>
              </a:rPr>
              <a:t>Komunikasi</a:t>
            </a:r>
            <a:r>
              <a:rPr lang="en-US" sz="16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b="1" dirty="0" err="1">
                <a:latin typeface="Poppins"/>
                <a:ea typeface="Poppins"/>
                <a:cs typeface="Poppins"/>
                <a:sym typeface="Poppins"/>
              </a:rPr>
              <a:t>dan</a:t>
            </a:r>
            <a:r>
              <a:rPr lang="en-US" sz="16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b="1" dirty="0" err="1">
                <a:latin typeface="Poppins"/>
                <a:ea typeface="Poppins"/>
                <a:cs typeface="Poppins"/>
                <a:sym typeface="Poppins"/>
              </a:rPr>
              <a:t>Koordinasi</a:t>
            </a:r>
            <a:r>
              <a:rPr lang="en-US" sz="16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b="1" dirty="0" err="1">
                <a:latin typeface="Poppins"/>
                <a:ea typeface="Poppins"/>
                <a:cs typeface="Poppins"/>
                <a:sym typeface="Poppins"/>
              </a:rPr>
              <a:t>Sekolah</a:t>
            </a:r>
            <a:r>
              <a:rPr lang="en-US" sz="1600" b="1" dirty="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600" dirty="0">
                <a:latin typeface="Poppins" charset="0"/>
                <a:cs typeface="Poppins" charset="0"/>
              </a:rPr>
              <a:t>(FKKS)</a:t>
            </a:r>
            <a:r>
              <a:rPr lang="en-US" sz="1600" dirty="0">
                <a:latin typeface="Poppins"/>
                <a:ea typeface="Poppins"/>
                <a:cs typeface="Poppins"/>
                <a:sym typeface="Poppins"/>
              </a:rPr>
              <a:t>  </a:t>
            </a:r>
            <a:endParaRPr sz="1600" dirty="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26" name="Picture 2" descr="D:\MINE\KULIAH\Kamjar\New folder\New folder\WhatsApp Image 2023-06-13 at 14.03.18.jpe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25" y="934706"/>
            <a:ext cx="4028325" cy="302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3ac237f79f_0_74"/>
          <p:cNvSpPr txBox="1"/>
          <p:nvPr/>
        </p:nvSpPr>
        <p:spPr>
          <a:xfrm>
            <a:off x="1343856" y="2130150"/>
            <a:ext cx="6456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3000" b="1" dirty="0">
                <a:solidFill>
                  <a:srgbClr val="004675"/>
                </a:solidFill>
                <a:latin typeface="Poppins"/>
                <a:ea typeface="Poppins"/>
                <a:cs typeface="Poppins"/>
                <a:sym typeface="Poppins"/>
              </a:rPr>
              <a:t>Program Kerja Literasi</a:t>
            </a:r>
            <a:endParaRPr sz="3000" b="1" i="0" u="none" strike="noStrike" cap="none" dirty="0">
              <a:solidFill>
                <a:srgbClr val="00467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g23ac237f79f_0_74"/>
          <p:cNvSpPr/>
          <p:nvPr/>
        </p:nvSpPr>
        <p:spPr>
          <a:xfrm>
            <a:off x="4345158" y="1564868"/>
            <a:ext cx="453685" cy="347505"/>
          </a:xfrm>
          <a:custGeom>
            <a:avLst/>
            <a:gdLst/>
            <a:ahLst/>
            <a:cxnLst/>
            <a:rect l="l" t="t" r="r" b="b"/>
            <a:pathLst>
              <a:path w="497" h="382" extrusionOk="0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rgbClr val="004675"/>
          </a:solidFill>
          <a:ln>
            <a:noFill/>
          </a:ln>
        </p:spPr>
        <p:txBody>
          <a:bodyPr spcFirstLastPara="1" wrap="square" lIns="25700" tIns="12850" rIns="25700" bIns="1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pSp>
        <p:nvGrpSpPr>
          <p:cNvPr id="280" name="Google Shape;280;g23ac237f79f_0_74"/>
          <p:cNvGrpSpPr/>
          <p:nvPr/>
        </p:nvGrpSpPr>
        <p:grpSpPr>
          <a:xfrm>
            <a:off x="159806" y="24816"/>
            <a:ext cx="8825083" cy="616134"/>
            <a:chOff x="213075" y="33088"/>
            <a:chExt cx="11766777" cy="821512"/>
          </a:xfrm>
        </p:grpSpPr>
        <p:pic>
          <p:nvPicPr>
            <p:cNvPr id="281" name="Google Shape;281;g23ac237f79f_0_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0069350" y="33088"/>
              <a:ext cx="1215826" cy="6839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g23ac237f79f_0_7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1233325" y="176197"/>
              <a:ext cx="746527" cy="39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g23ac237f79f_0_7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13075" y="177625"/>
              <a:ext cx="676975" cy="6769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4" name="Google Shape;284;g23ac237f79f_0_74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285" name="Google Shape;285;g23ac237f79f_0_74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6" name="Google Shape;286;g23ac237f79f_0_74"/>
            <p:cNvPicPr preferRelativeResize="0"/>
            <p:nvPr/>
          </p:nvPicPr>
          <p:blipFill rotWithShape="1">
            <a:blip r:embed="rId6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g23ac237f79f_0_74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g23ac237f79f_0_74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23ac237f79f_0_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3750" y="72350"/>
            <a:ext cx="1065425" cy="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3ac237f79f_0_88"/>
          <p:cNvSpPr txBox="1"/>
          <p:nvPr/>
        </p:nvSpPr>
        <p:spPr>
          <a:xfrm>
            <a:off x="771425" y="305800"/>
            <a:ext cx="46782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3066"/>
              </a:buClr>
              <a:buSzPts val="1800"/>
              <a:buFont typeface="Arial"/>
              <a:buNone/>
            </a:pPr>
            <a:r>
              <a:rPr lang="en" sz="2000" b="1">
                <a:solidFill>
                  <a:srgbClr val="1E4E79"/>
                </a:solidFill>
                <a:latin typeface="Poppins"/>
                <a:ea typeface="Poppins"/>
                <a:cs typeface="Poppins"/>
                <a:sym typeface="Poppins"/>
              </a:rPr>
              <a:t>Program Kerja Literasi</a:t>
            </a:r>
            <a:endParaRPr sz="2000" b="1" i="0" u="none" strike="noStrike" cap="none">
              <a:solidFill>
                <a:srgbClr val="1E4E79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95" name="Google Shape;295;g23ac237f79f_0_88"/>
          <p:cNvGrpSpPr/>
          <p:nvPr/>
        </p:nvGrpSpPr>
        <p:grpSpPr>
          <a:xfrm>
            <a:off x="0" y="4683650"/>
            <a:ext cx="9222300" cy="459900"/>
            <a:chOff x="0" y="4759850"/>
            <a:chExt cx="9222300" cy="459900"/>
          </a:xfrm>
        </p:grpSpPr>
        <p:sp>
          <p:nvSpPr>
            <p:cNvPr id="296" name="Google Shape;296;g23ac237f79f_0_88"/>
            <p:cNvSpPr/>
            <p:nvPr/>
          </p:nvSpPr>
          <p:spPr>
            <a:xfrm>
              <a:off x="0" y="4759850"/>
              <a:ext cx="9222300" cy="4599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7" name="Google Shape;297;g23ac237f79f_0_88"/>
            <p:cNvPicPr preferRelativeResize="0"/>
            <p:nvPr/>
          </p:nvPicPr>
          <p:blipFill rotWithShape="1">
            <a:blip r:embed="rId4">
              <a:alphaModFix/>
            </a:blip>
            <a:srcRect l="33180" t="60181" r="8020" b="25415"/>
            <a:stretch/>
          </p:blipFill>
          <p:spPr>
            <a:xfrm>
              <a:off x="0" y="4833600"/>
              <a:ext cx="5835324" cy="309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g23ac237f79f_0_8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754527" y="4873712"/>
              <a:ext cx="326947" cy="2296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9" name="Google Shape;299;g23ac237f79f_0_88"/>
            <p:cNvSpPr txBox="1"/>
            <p:nvPr/>
          </p:nvSpPr>
          <p:spPr>
            <a:xfrm>
              <a:off x="6147306" y="4884592"/>
              <a:ext cx="2996700" cy="2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" sz="900" b="1" i="0" u="none" strike="noStrike" cap="none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Kementerian Pendidikan, Kebudayaan, Riset dan Teknologi</a:t>
              </a:r>
              <a:endParaRPr sz="900" b="1" i="0" u="none" strike="noStrike" cap="none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g23ac237f79f_0_88"/>
          <p:cNvSpPr txBox="1"/>
          <p:nvPr/>
        </p:nvSpPr>
        <p:spPr>
          <a:xfrm>
            <a:off x="4437863" y="2254289"/>
            <a:ext cx="3544800" cy="815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lvl="0" algn="just"/>
            <a:r>
              <a:rPr lang="en-US" sz="1100" dirty="0">
                <a:latin typeface="Poppins" charset="0"/>
                <a:cs typeface="Poppins" charset="0"/>
              </a:rPr>
              <a:t>Program </a:t>
            </a:r>
            <a:r>
              <a:rPr lang="en-US" sz="1100" dirty="0" err="1">
                <a:latin typeface="Poppins" charset="0"/>
                <a:cs typeface="Poppins" charset="0"/>
              </a:rPr>
              <a:t>ini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merupakan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kegiatan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pemberian</a:t>
            </a:r>
            <a:r>
              <a:rPr lang="en-US" sz="1100" dirty="0">
                <a:latin typeface="Poppins" charset="0"/>
                <a:cs typeface="Poppins" charset="0"/>
              </a:rPr>
              <a:t> les </a:t>
            </a:r>
            <a:r>
              <a:rPr lang="en-US" sz="1100" dirty="0" err="1">
                <a:latin typeface="Poppins" charset="0"/>
                <a:cs typeface="Poppins" charset="0"/>
              </a:rPr>
              <a:t>atau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kelas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khusus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selama</a:t>
            </a:r>
            <a:r>
              <a:rPr lang="en-US" sz="1100" dirty="0">
                <a:latin typeface="Poppins" charset="0"/>
                <a:cs typeface="Poppins" charset="0"/>
              </a:rPr>
              <a:t> 45—60 </a:t>
            </a:r>
            <a:r>
              <a:rPr lang="en-US" sz="1100" dirty="0" err="1">
                <a:latin typeface="Poppins" charset="0"/>
                <a:cs typeface="Poppins" charset="0"/>
              </a:rPr>
              <a:t>menit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untuk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membantu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siswa</a:t>
            </a:r>
            <a:r>
              <a:rPr lang="en-US" sz="1100" dirty="0">
                <a:latin typeface="Poppins" charset="0"/>
                <a:cs typeface="Poppins" charset="0"/>
              </a:rPr>
              <a:t> yang </a:t>
            </a:r>
            <a:r>
              <a:rPr lang="en-US" sz="1100" dirty="0" err="1">
                <a:latin typeface="Poppins" charset="0"/>
                <a:cs typeface="Poppins" charset="0"/>
              </a:rPr>
              <a:t>memiliki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kesulitan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dalam</a:t>
            </a:r>
            <a:r>
              <a:rPr lang="en-US" sz="1100" dirty="0">
                <a:latin typeface="Poppins" charset="0"/>
                <a:cs typeface="Poppins" charset="0"/>
              </a:rPr>
              <a:t> </a:t>
            </a:r>
            <a:r>
              <a:rPr lang="en-US" sz="1100" dirty="0" err="1">
                <a:latin typeface="Poppins" charset="0"/>
                <a:cs typeface="Poppins" charset="0"/>
              </a:rPr>
              <a:t>membaca</a:t>
            </a:r>
            <a:r>
              <a:rPr lang="en-US" sz="1100" dirty="0">
                <a:latin typeface="Poppins" charset="0"/>
                <a:cs typeface="Poppins" charset="0"/>
              </a:rPr>
              <a:t>.</a:t>
            </a:r>
            <a:endParaRPr sz="11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sp>
        <p:nvSpPr>
          <p:cNvPr id="302" name="Google Shape;302;g23ac237f79f_0_88"/>
          <p:cNvSpPr txBox="1"/>
          <p:nvPr/>
        </p:nvSpPr>
        <p:spPr>
          <a:xfrm>
            <a:off x="323113" y="3833748"/>
            <a:ext cx="4057500" cy="246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SDN 177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Cipedes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, Kota Bandung, </a:t>
            </a:r>
            <a:r>
              <a:rPr lang="en-US" sz="700" dirty="0" err="1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Jawa</a:t>
            </a:r>
            <a:r>
              <a:rPr lang="en-US" sz="7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Barat</a:t>
            </a:r>
            <a:endParaRPr sz="700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3" name="Google Shape;303;g23ac237f79f_0_88"/>
          <p:cNvSpPr txBox="1"/>
          <p:nvPr/>
        </p:nvSpPr>
        <p:spPr>
          <a:xfrm>
            <a:off x="4437863" y="1634278"/>
            <a:ext cx="3624300" cy="350076"/>
          </a:xfrm>
          <a:prstGeom prst="rect">
            <a:avLst/>
          </a:prstGeom>
          <a:noFill/>
          <a:ln w="9525" cap="flat" cmpd="sng">
            <a:solidFill>
              <a:srgbClr val="5B9B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51425" tIns="51425" rIns="51425" bIns="51425" anchor="t" anchorCtr="0">
            <a:spAutoFit/>
          </a:bodyPr>
          <a:lstStyle/>
          <a:p>
            <a:pPr lvl="0"/>
            <a:r>
              <a:rPr lang="en-US" sz="1600" b="1" dirty="0" err="1">
                <a:latin typeface="Poppins" charset="0"/>
                <a:ea typeface="Poppins"/>
                <a:cs typeface="Poppins" charset="0"/>
                <a:sym typeface="Poppins"/>
              </a:rPr>
              <a:t>Marica</a:t>
            </a:r>
            <a:r>
              <a:rPr lang="en-US" sz="1600" b="1" dirty="0">
                <a:latin typeface="Poppins" charset="0"/>
                <a:ea typeface="Poppins"/>
                <a:cs typeface="Poppins" charset="0"/>
                <a:sym typeface="Poppins"/>
              </a:rPr>
              <a:t> </a:t>
            </a:r>
            <a:r>
              <a:rPr lang="en-US" sz="1600" dirty="0">
                <a:latin typeface="Poppins" charset="0"/>
                <a:cs typeface="Poppins" charset="0"/>
              </a:rPr>
              <a:t>(Mari </a:t>
            </a:r>
            <a:r>
              <a:rPr lang="en-US" sz="1600" dirty="0" err="1">
                <a:latin typeface="Poppins" charset="0"/>
                <a:cs typeface="Poppins" charset="0"/>
              </a:rPr>
              <a:t>Belajar</a:t>
            </a:r>
            <a:r>
              <a:rPr lang="en-US" sz="1600" dirty="0">
                <a:latin typeface="Poppins" charset="0"/>
                <a:cs typeface="Poppins" charset="0"/>
              </a:rPr>
              <a:t> </a:t>
            </a:r>
            <a:r>
              <a:rPr lang="en-US" sz="1600" dirty="0" err="1">
                <a:latin typeface="Poppins" charset="0"/>
                <a:cs typeface="Poppins" charset="0"/>
              </a:rPr>
              <a:t>Membaca</a:t>
            </a:r>
            <a:r>
              <a:rPr lang="en-US" sz="1600" dirty="0">
                <a:latin typeface="Poppins" charset="0"/>
                <a:cs typeface="Poppins" charset="0"/>
              </a:rPr>
              <a:t>) </a:t>
            </a:r>
            <a:endParaRPr sz="1600" dirty="0">
              <a:latin typeface="Poppins" charset="0"/>
              <a:ea typeface="Poppins"/>
              <a:cs typeface="Poppins" charset="0"/>
              <a:sym typeface="Poppins"/>
            </a:endParaRPr>
          </a:p>
        </p:txBody>
      </p:sp>
      <p:pic>
        <p:nvPicPr>
          <p:cNvPr id="2051" name="Picture 3" descr="C:\Users\USER\Downloads\WhatsApp Image 2023-06-17 at 12.49.40.jpe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09" b="14382"/>
          <a:stretch/>
        </p:blipFill>
        <p:spPr bwMode="auto">
          <a:xfrm>
            <a:off x="420641" y="1092104"/>
            <a:ext cx="2689883" cy="232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MINE\KULIAH\Kamjar\New folder\New folder\marica\WhatsApp Image 2023-04-15 at 19.04.42 (1)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0" b="22537"/>
          <a:stretch/>
        </p:blipFill>
        <p:spPr bwMode="auto">
          <a:xfrm>
            <a:off x="1787645" y="1561146"/>
            <a:ext cx="2353334" cy="214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945</Words>
  <Application>Microsoft Office PowerPoint</Application>
  <PresentationFormat>On-screen Show (16:9)</PresentationFormat>
  <Paragraphs>106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Quattrocento Sans</vt:lpstr>
      <vt:lpstr>Arial</vt:lpstr>
      <vt:lpstr>Calibri</vt:lpstr>
      <vt:lpstr>Poppins Medium</vt:lpstr>
      <vt:lpstr>Roboto</vt:lpstr>
      <vt:lpstr>Poppins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acer</dc:creator>
  <cp:lastModifiedBy>nendenintan3@gmail.com</cp:lastModifiedBy>
  <cp:revision>11</cp:revision>
  <dcterms:modified xsi:type="dcterms:W3CDTF">2023-06-18T10:19:23Z</dcterms:modified>
</cp:coreProperties>
</file>